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7 Rectángulo"/>
          <p:cNvGrpSpPr>
            <a:grpSpLocks/>
          </p:cNvGrpSpPr>
          <p:nvPr/>
        </p:nvGrpSpPr>
        <p:grpSpPr bwMode="auto">
          <a:xfrm>
            <a:off x="2663825" y="-6350"/>
            <a:ext cx="6486525" cy="6870700"/>
            <a:chOff x="1678" y="-4"/>
            <a:chExt cx="4086" cy="4328"/>
          </a:xfrm>
        </p:grpSpPr>
        <p:pic>
          <p:nvPicPr>
            <p:cNvPr id="5" name="7 Rectángulo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78" y="-4"/>
              <a:ext cx="4086" cy="4328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680" y="0"/>
              <a:ext cx="40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7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750128C-73BB-42C9-86F7-7DF25E437810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9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FC91FF-A1A6-4E7D-8F72-0D9FFF317E4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D6E7-7FE6-4763-A5B8-8B387F5B7474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AEE5-0F27-4256-8721-5DC1B4556E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AF44D8-04ED-4A76-AC45-0DEBB27B0EFB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8B0E15-B1DB-419E-B5C5-DC6B7D0A66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2DD70-6CB4-4C05-91FB-551202986F17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90CAA-5E4D-418F-83FE-62160C4A587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F749A05-C5CD-4FA0-94ED-2218C65EBE72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4E9A13-7F43-47B3-BF6E-F4F53B7CD5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904B-5932-439D-BF07-4DC04CE33D65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21CF3-FED2-4BA8-9FD2-73083D9423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ABC9-9BE6-4B51-A511-3A2C1C9A549D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5658B-C7E9-443E-9B52-A9B71C73A1D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4338-193A-4AC5-BBBD-F7446801A8BB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9AA23-7F3C-49E0-A2D3-5928CA9C06D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1359-1913-452A-8CAC-B2184D5853A3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49619-0C47-4EAB-8CE9-3A063DBDE1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D015-6D02-4C18-B751-3331BF01014C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5A51-9EAA-4163-B24C-B62CBBA58E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6BAB00-4703-4822-B2CF-DE3DBB8734B9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266416-36AB-4D91-8368-67ABCD40B0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30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188467-3168-437B-8D75-9F7CF6E511D4}" type="datetimeFigureOut">
              <a:rPr lang="es-ES"/>
              <a:pPr>
                <a:defRPr/>
              </a:pPr>
              <a:t>28/03/2011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6420A3A-B6A0-42FE-8844-6FD8A4439C5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7200" dirty="0" smtClean="0"/>
              <a:t>CATÁLOGO</a:t>
            </a:r>
            <a:endParaRPr lang="es-ES" sz="7200" dirty="0"/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4029075" y="3573463"/>
            <a:ext cx="5114925" cy="1100137"/>
          </a:xfrm>
        </p:spPr>
        <p:txBody>
          <a:bodyPr/>
          <a:lstStyle/>
          <a:p>
            <a:pPr algn="l"/>
            <a:r>
              <a:rPr lang="es-ES" smtClean="0"/>
              <a:t>Pagina web: bigbang.jimdo.com</a:t>
            </a:r>
          </a:p>
          <a:p>
            <a:pPr algn="l"/>
            <a:r>
              <a:rPr lang="es-ES" smtClean="0"/>
              <a:t>E-mail: bigbangalcala@gmail.com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Bolígrafos personalizados</a:t>
            </a:r>
            <a:endParaRPr lang="es-ES" dirty="0"/>
          </a:p>
        </p:txBody>
      </p:sp>
      <p:pic>
        <p:nvPicPr>
          <p:cNvPr id="14338" name="3 Marcador de contenido" descr="12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700213"/>
            <a:ext cx="5545138" cy="4821237"/>
          </a:xfrm>
          <a:noFill/>
        </p:spPr>
      </p:pic>
      <p:sp>
        <p:nvSpPr>
          <p:cNvPr id="14339" name="4 CuadroTexto"/>
          <p:cNvSpPr txBox="1">
            <a:spLocks noChangeArrowheads="1"/>
          </p:cNvSpPr>
          <p:nvPr/>
        </p:nvSpPr>
        <p:spPr bwMode="auto">
          <a:xfrm>
            <a:off x="3059113" y="1125538"/>
            <a:ext cx="1725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Trebuchet MS" pitchFamily="34" charset="0"/>
              </a:rPr>
              <a:t>Referencia: 01</a:t>
            </a:r>
          </a:p>
          <a:p>
            <a:r>
              <a:rPr lang="es-ES">
                <a:latin typeface="Trebuchet MS" pitchFamily="34" charset="0"/>
              </a:rPr>
              <a:t>Precio: 2 euros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Llaveros de cuerda grandes</a:t>
            </a:r>
            <a:endParaRPr lang="es-ES" dirty="0"/>
          </a:p>
        </p:txBody>
      </p:sp>
      <p:pic>
        <p:nvPicPr>
          <p:cNvPr id="15362" name="4 Marcador de contenido" descr="13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276475"/>
            <a:ext cx="6481762" cy="3976688"/>
          </a:xfrm>
        </p:spPr>
      </p:pic>
      <p:sp>
        <p:nvSpPr>
          <p:cNvPr id="15363" name="5 CuadroTexto"/>
          <p:cNvSpPr txBox="1">
            <a:spLocks noChangeArrowheads="1"/>
          </p:cNvSpPr>
          <p:nvPr/>
        </p:nvSpPr>
        <p:spPr bwMode="auto">
          <a:xfrm>
            <a:off x="3276600" y="1484313"/>
            <a:ext cx="1724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Trebuchet MS" pitchFamily="34" charset="0"/>
              </a:rPr>
              <a:t>Referencia: 02</a:t>
            </a:r>
          </a:p>
          <a:p>
            <a:r>
              <a:rPr lang="es-ES">
                <a:latin typeface="Trebuchet MS" pitchFamily="34" charset="0"/>
              </a:rPr>
              <a:t>Precio: 2 euros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Jabones aromáticos</a:t>
            </a:r>
            <a:endParaRPr lang="es-ES" dirty="0"/>
          </a:p>
        </p:txBody>
      </p:sp>
      <p:pic>
        <p:nvPicPr>
          <p:cNvPr id="16386" name="4 Marcador de contenido" descr="13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133600"/>
            <a:ext cx="6264275" cy="4219575"/>
          </a:xfrm>
        </p:spPr>
      </p:pic>
      <p:sp>
        <p:nvSpPr>
          <p:cNvPr id="16387" name="5 CuadroTexto"/>
          <p:cNvSpPr txBox="1">
            <a:spLocks noChangeArrowheads="1"/>
          </p:cNvSpPr>
          <p:nvPr/>
        </p:nvSpPr>
        <p:spPr bwMode="auto">
          <a:xfrm>
            <a:off x="3132138" y="1484313"/>
            <a:ext cx="2054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Trebuchet MS" pitchFamily="34" charset="0"/>
              </a:rPr>
              <a:t>Referencia: 03</a:t>
            </a:r>
          </a:p>
          <a:p>
            <a:r>
              <a:rPr lang="es-ES">
                <a:latin typeface="Trebuchet MS" pitchFamily="34" charset="0"/>
              </a:rPr>
              <a:t>Precio: 0’50 euros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CEPILLOS PERSONALIZADOS</a:t>
            </a:r>
            <a:endParaRPr lang="es-ES" dirty="0"/>
          </a:p>
        </p:txBody>
      </p:sp>
      <p:pic>
        <p:nvPicPr>
          <p:cNvPr id="17410" name="4 Marcador de contenido" descr="cooperativa 00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565400"/>
            <a:ext cx="7156450" cy="3335338"/>
          </a:xfrm>
        </p:spPr>
      </p:pic>
      <p:sp>
        <p:nvSpPr>
          <p:cNvPr id="17411" name="5 CuadroTexto"/>
          <p:cNvSpPr txBox="1">
            <a:spLocks noChangeArrowheads="1"/>
          </p:cNvSpPr>
          <p:nvPr/>
        </p:nvSpPr>
        <p:spPr bwMode="auto">
          <a:xfrm>
            <a:off x="3203575" y="1700213"/>
            <a:ext cx="1725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Trebuchet MS" pitchFamily="34" charset="0"/>
              </a:rPr>
              <a:t>Referencia: 04</a:t>
            </a:r>
          </a:p>
          <a:p>
            <a:r>
              <a:rPr lang="es-ES">
                <a:latin typeface="Trebuchet MS" pitchFamily="34" charset="0"/>
              </a:rPr>
              <a:t>Precio: 6 euros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332656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VELAS GRANDES</a:t>
            </a:r>
            <a:endParaRPr lang="es-ES" dirty="0"/>
          </a:p>
        </p:txBody>
      </p:sp>
      <p:pic>
        <p:nvPicPr>
          <p:cNvPr id="18434" name="4 Marcador de contenido" descr="cooperativa 15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2205038"/>
            <a:ext cx="6121400" cy="4251325"/>
          </a:xfrm>
        </p:spPr>
      </p:pic>
      <p:sp>
        <p:nvSpPr>
          <p:cNvPr id="18435" name="5 CuadroTexto"/>
          <p:cNvSpPr txBox="1">
            <a:spLocks noChangeArrowheads="1"/>
          </p:cNvSpPr>
          <p:nvPr/>
        </p:nvSpPr>
        <p:spPr bwMode="auto">
          <a:xfrm>
            <a:off x="3203575" y="1412875"/>
            <a:ext cx="1725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Trebuchet MS" pitchFamily="34" charset="0"/>
              </a:rPr>
              <a:t>Referencia: 05</a:t>
            </a:r>
          </a:p>
          <a:p>
            <a:r>
              <a:rPr lang="es-ES">
                <a:latin typeface="Trebuchet MS" pitchFamily="34" charset="0"/>
              </a:rPr>
              <a:t>Precio: 5 euros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260648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Velas pequeñas</a:t>
            </a:r>
            <a:endParaRPr lang="es-ES" dirty="0"/>
          </a:p>
        </p:txBody>
      </p:sp>
      <p:pic>
        <p:nvPicPr>
          <p:cNvPr id="19458" name="5 Marcador de contenido" descr="cooperativa 15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1989138"/>
            <a:ext cx="3092450" cy="4351337"/>
          </a:xfrm>
        </p:spPr>
      </p:pic>
      <p:sp>
        <p:nvSpPr>
          <p:cNvPr id="19459" name="6 CuadroTexto"/>
          <p:cNvSpPr txBox="1">
            <a:spLocks noChangeArrowheads="1"/>
          </p:cNvSpPr>
          <p:nvPr/>
        </p:nvSpPr>
        <p:spPr bwMode="auto">
          <a:xfrm>
            <a:off x="2987675" y="1341438"/>
            <a:ext cx="2054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Trebuchet MS" pitchFamily="34" charset="0"/>
              </a:rPr>
              <a:t>Referencia: 06</a:t>
            </a:r>
          </a:p>
          <a:p>
            <a:r>
              <a:rPr lang="es-ES">
                <a:latin typeface="Trebuchet MS" pitchFamily="34" charset="0"/>
              </a:rPr>
              <a:t>Precio: 4’50 euros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Almendras garrapiñadas</a:t>
            </a:r>
            <a:endParaRPr lang="es-ES" dirty="0"/>
          </a:p>
        </p:txBody>
      </p:sp>
      <p:pic>
        <p:nvPicPr>
          <p:cNvPr id="20482" name="6 Marcador de contenido" descr="almendra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276475"/>
            <a:ext cx="6103937" cy="4105275"/>
          </a:xfrm>
        </p:spPr>
      </p:pic>
      <p:sp>
        <p:nvSpPr>
          <p:cNvPr id="20483" name="7 CuadroTexto"/>
          <p:cNvSpPr txBox="1">
            <a:spLocks noChangeArrowheads="1"/>
          </p:cNvSpPr>
          <p:nvPr/>
        </p:nvSpPr>
        <p:spPr bwMode="auto">
          <a:xfrm>
            <a:off x="3276600" y="1557338"/>
            <a:ext cx="1724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Trebuchet MS" pitchFamily="34" charset="0"/>
              </a:rPr>
              <a:t>Referencia: 07</a:t>
            </a:r>
          </a:p>
          <a:p>
            <a:r>
              <a:rPr lang="es-ES">
                <a:latin typeface="Trebuchet MS" pitchFamily="34" charset="0"/>
              </a:rPr>
              <a:t>Precio: 4 euros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7150" y="328613"/>
            <a:ext cx="7491413" cy="1152525"/>
          </a:xfrm>
        </p:spPr>
      </p:pic>
      <p:pic>
        <p:nvPicPr>
          <p:cNvPr id="21506" name="3 Marcador de contenido" descr="violeta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2349500"/>
            <a:ext cx="6462712" cy="4032250"/>
          </a:xfrm>
        </p:spPr>
      </p:pic>
      <p:sp>
        <p:nvSpPr>
          <p:cNvPr id="21507" name="4 CuadroTexto"/>
          <p:cNvSpPr txBox="1">
            <a:spLocks noChangeArrowheads="1"/>
          </p:cNvSpPr>
          <p:nvPr/>
        </p:nvSpPr>
        <p:spPr bwMode="auto">
          <a:xfrm>
            <a:off x="2916238" y="1557338"/>
            <a:ext cx="2054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Trebuchet MS" pitchFamily="34" charset="0"/>
              </a:rPr>
              <a:t>Referencia: 08</a:t>
            </a:r>
          </a:p>
          <a:p>
            <a:r>
              <a:rPr lang="es-ES">
                <a:latin typeface="Trebuchet MS" pitchFamily="34" charset="0"/>
              </a:rPr>
              <a:t>Precio: 3’50 euros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45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5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Trebuchet MS</vt:lpstr>
      <vt:lpstr>Arial</vt:lpstr>
      <vt:lpstr>Wingdings 2</vt:lpstr>
      <vt:lpstr>Wingdings</vt:lpstr>
      <vt:lpstr>Calibri</vt:lpstr>
      <vt:lpstr>Opulento</vt:lpstr>
      <vt:lpstr>Opulento</vt:lpstr>
      <vt:lpstr>Opulento</vt:lpstr>
      <vt:lpstr>Opulento</vt:lpstr>
      <vt:lpstr>Opulento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Alberto</dc:creator>
  <cp:lastModifiedBy>vallina</cp:lastModifiedBy>
  <cp:revision>2</cp:revision>
  <dcterms:created xsi:type="dcterms:W3CDTF">2011-03-06T19:08:21Z</dcterms:created>
  <dcterms:modified xsi:type="dcterms:W3CDTF">2011-03-28T11:43:34Z</dcterms:modified>
</cp:coreProperties>
</file>