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D1D9-DA70-42B6-8E04-2F93C906AC83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DC52-EED2-422F-94A3-393B9B2B8C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5828-2B08-4ACE-A369-7CE59A5BD5FD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3CC7E-1F81-4595-A2B6-2E74856E8E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F79E9-5CA4-42BC-AB7C-68450A96449E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C7F7-615C-48E6-AA0B-CC4BBA6DF1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8F8F-7188-4855-963C-CB2F317B2535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6FEC-E916-4B58-AB95-A274157BEB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E5D6-AEA6-43E8-8E22-7A569890FECC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193D-6E6D-4847-915F-603519FD74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9B23-6214-4252-B4A6-59BBE5D3DC89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44C9E-450C-4698-9BCD-C609D4A7C1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76E3-2651-40FB-91DA-E74AD8FCC083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C014-55A4-433D-A574-50F74A6963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F613-52F5-4A78-A869-C46704665CBC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EDB9-F113-4853-85CE-BAB0C545AF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A9F0-358A-45A4-B662-C96F9BB079C3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5A1E-4816-4B3B-BEC2-6FC148F4FA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2E90-5311-4875-9874-7CD0BABC7A25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145D-9843-49DB-B067-D66758E395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0EF77-1C98-412A-A77A-D8C7B63F5B49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3A18-263B-4173-9FB6-9AFE4FFAAA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64000">
              <a:srgbClr val="FFFF00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A335FB-8DC2-4BDB-9351-81A20A1E2C5E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1DA122-0493-4421-B8E2-30BFFFF0A6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8100000"/>
          </a:gradFill>
        </p:spPr>
        <p:txBody>
          <a:bodyPr/>
          <a:lstStyle/>
          <a:p>
            <a:pPr eaLnBrk="1" hangingPunct="1"/>
            <a:r>
              <a:rPr lang="es-ES" sz="9600" smtClean="0"/>
              <a:t>catálogo</a:t>
            </a:r>
          </a:p>
        </p:txBody>
      </p:sp>
      <p:sp>
        <p:nvSpPr>
          <p:cNvPr id="13315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13316" name="Picture 4" descr="Logo Disprov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852738"/>
            <a:ext cx="6121400" cy="364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/>
          </a:gradFill>
        </p:spPr>
        <p:txBody>
          <a:bodyPr/>
          <a:lstStyle/>
          <a:p>
            <a:pPr eaLnBrk="1" hangingPunct="1"/>
            <a:r>
              <a:rPr lang="es-ES" smtClean="0"/>
              <a:t>Rosquilletas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24425"/>
          </a:xfrm>
        </p:spPr>
        <p:txBody>
          <a:bodyPr/>
          <a:lstStyle/>
          <a:p>
            <a:pPr eaLnBrk="1" hangingPunct="1"/>
            <a:r>
              <a:rPr lang="es-ES" sz="2600" smtClean="0"/>
              <a:t>Descripción:</a:t>
            </a:r>
          </a:p>
          <a:p>
            <a:pPr eaLnBrk="1" hangingPunct="1">
              <a:buFont typeface="Arial" charset="0"/>
              <a:buNone/>
            </a:pPr>
            <a:r>
              <a:rPr lang="es-ES" sz="1800" smtClean="0"/>
              <a:t>       Son productos horneados (snacks), de calidad, tradicionales, de alimentación saludable, que aportan beneficios aptos para los consumos fuera del hogar. Son horneados, hechos con materias primas de primera calidad y con ingredientes naturales  y están disponibles en formatos prácticos y fáciles de consumir.</a:t>
            </a:r>
          </a:p>
          <a:p>
            <a:pPr eaLnBrk="1" hangingPunct="1">
              <a:buFont typeface="Arial" charset="0"/>
              <a:buNone/>
            </a:pPr>
            <a:r>
              <a:rPr lang="es-ES" sz="1800" smtClean="0"/>
              <a:t>      Chocolate, pipas, queso, integrales, cacahuetes y saladitos.</a:t>
            </a:r>
          </a:p>
          <a:p>
            <a:pPr eaLnBrk="1" hangingPunct="1"/>
            <a:r>
              <a:rPr lang="es-ES" sz="2600" smtClean="0"/>
              <a:t>Cantidad</a:t>
            </a:r>
            <a:r>
              <a:rPr lang="es-ES" sz="180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s-ES" sz="1800" smtClean="0"/>
              <a:t> Por paquetes de 6 rosquilletas </a:t>
            </a:r>
          </a:p>
          <a:p>
            <a:pPr eaLnBrk="1" hangingPunct="1"/>
            <a:r>
              <a:rPr lang="es-ES" sz="2600" smtClean="0"/>
              <a:t>Precio</a:t>
            </a:r>
            <a:r>
              <a:rPr lang="es-ES" sz="1800" smtClean="0"/>
              <a:t>: </a:t>
            </a:r>
          </a:p>
          <a:p>
            <a:pPr eaLnBrk="1" hangingPunct="1">
              <a:buFont typeface="Arial" charset="0"/>
              <a:buNone/>
            </a:pPr>
            <a:r>
              <a:rPr lang="es-ES" sz="1800" smtClean="0"/>
              <a:t>0.75€</a:t>
            </a:r>
          </a:p>
          <a:p>
            <a:pPr eaLnBrk="1" hangingPunct="1"/>
            <a:endParaRPr lang="es-ES" smtClean="0"/>
          </a:p>
        </p:txBody>
      </p:sp>
      <p:pic>
        <p:nvPicPr>
          <p:cNvPr id="22532" name="4 Imagen" descr="51388_previe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492375"/>
            <a:ext cx="3937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 idx="4294967295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/>
          </a:gradFill>
        </p:spPr>
        <p:txBody>
          <a:bodyPr/>
          <a:lstStyle/>
          <a:p>
            <a:pPr eaLnBrk="1" hangingPunct="1"/>
            <a:r>
              <a:rPr lang="es-ES" smtClean="0"/>
              <a:t>Datos de contacto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786688" cy="49244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mtClean="0"/>
              <a:t>Florida Secundària (DISPROVAL S. Coop.) 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Avda. Diputación s/n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46470 Catarroja. Valencia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Telf. 96 122 03 82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Email: disproval@hotmail.es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Preguntar por: Esther Romo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8100000"/>
          </a:gradFill>
        </p:spPr>
        <p:txBody>
          <a:bodyPr/>
          <a:lstStyle/>
          <a:p>
            <a:pPr eaLnBrk="1" hangingPunct="1"/>
            <a:r>
              <a:rPr lang="es-ES" sz="9600" smtClean="0"/>
              <a:t>Arroces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Bomba </a:t>
            </a:r>
          </a:p>
          <a:p>
            <a:pPr eaLnBrk="1" hangingPunct="1"/>
            <a:r>
              <a:rPr lang="es-ES" smtClean="0"/>
              <a:t>Normal extra.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/>
          </a:gradFill>
        </p:spPr>
        <p:txBody>
          <a:bodyPr/>
          <a:lstStyle/>
          <a:p>
            <a:pPr eaLnBrk="1" hangingPunct="1"/>
            <a:r>
              <a:rPr lang="es-ES" smtClean="0"/>
              <a:t>Arroz Bomba </a:t>
            </a:r>
          </a:p>
        </p:txBody>
      </p:sp>
      <p:sp>
        <p:nvSpPr>
          <p:cNvPr id="15363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5364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mtClean="0"/>
              <a:t>Descripción:</a:t>
            </a:r>
          </a:p>
          <a:p>
            <a:pPr eaLnBrk="1" hangingPunct="1">
              <a:buFont typeface="Arial" charset="0"/>
              <a:buNone/>
            </a:pPr>
            <a:r>
              <a:rPr lang="es-ES" sz="1800" smtClean="0"/>
              <a:t>El arroz Bomba es valenciano, de grano corto (5,2 mm) y redondeado, que tiende a alargarse durante la cocción. Es característico de la cuenca mediterránea, donde se concentra la mayor parte de su producción , es el ideal para paella</a:t>
            </a:r>
            <a:r>
              <a:rPr lang="es-ES" sz="160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/>
              <a:t> </a:t>
            </a:r>
            <a:r>
              <a:rPr lang="es-ES" smtClean="0"/>
              <a:t>Cantidad: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/>
              <a:t>Peso  neto : 1KG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Precio: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/>
              <a:t>3.15 €</a:t>
            </a:r>
          </a:p>
          <a:p>
            <a:pPr eaLnBrk="1" hangingPunct="1">
              <a:buFont typeface="Arial" charset="0"/>
              <a:buNone/>
            </a:pPr>
            <a:endParaRPr lang="es-ES" sz="1600" smtClean="0"/>
          </a:p>
          <a:p>
            <a:pPr eaLnBrk="1" hangingPunct="1">
              <a:buFont typeface="Arial" charset="0"/>
              <a:buNone/>
            </a:pPr>
            <a:endParaRPr lang="es-ES" sz="1600" smtClean="0"/>
          </a:p>
        </p:txBody>
      </p:sp>
      <p:pic>
        <p:nvPicPr>
          <p:cNvPr id="15365" name="6 Imagen" descr="arroz-bomba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205038"/>
            <a:ext cx="43211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ctrTitle"/>
          </p:nvPr>
        </p:nvSpPr>
        <p:spPr>
          <a:xfrm>
            <a:off x="611188" y="620713"/>
            <a:ext cx="7772400" cy="1470025"/>
          </a:xfr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</p:spPr>
        <p:txBody>
          <a:bodyPr/>
          <a:lstStyle/>
          <a:p>
            <a:pPr eaLnBrk="1" hangingPunct="1"/>
            <a:r>
              <a:rPr lang="es-ES" smtClean="0"/>
              <a:t>Arroz normal extra </a:t>
            </a:r>
          </a:p>
        </p:txBody>
      </p:sp>
      <p:sp>
        <p:nvSpPr>
          <p:cNvPr id="16387" name="2 Subtítulo"/>
          <p:cNvSpPr>
            <a:spLocks noGrp="1"/>
          </p:cNvSpPr>
          <p:nvPr>
            <p:ph type="subTitle" idx="1"/>
          </p:nvPr>
        </p:nvSpPr>
        <p:spPr>
          <a:xfrm>
            <a:off x="395288" y="2349500"/>
            <a:ext cx="4537075" cy="3959225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s-ES" sz="2400" smtClean="0">
                <a:solidFill>
                  <a:schemeClr val="tx1"/>
                </a:solidFill>
              </a:rPr>
              <a:t>Descripción:</a:t>
            </a:r>
          </a:p>
          <a:p>
            <a:pPr algn="l" eaLnBrk="1" hangingPunct="1"/>
            <a:r>
              <a:rPr lang="es-ES" sz="1800" smtClean="0">
                <a:solidFill>
                  <a:schemeClr val="tx1"/>
                </a:solidFill>
              </a:rPr>
              <a:t>Cereal de bajo contenido calórico, el arroz es un alimento básico en nuestra dieta, perfectamente apto para celíacos y diabéticos. Además, puede prepararse de cientos de formas. </a:t>
            </a:r>
          </a:p>
          <a:p>
            <a:pPr algn="l" eaLnBrk="1" hangingPunct="1">
              <a:buFont typeface="Arial" charset="0"/>
              <a:buChar char="•"/>
            </a:pPr>
            <a:r>
              <a:rPr lang="es-ES" sz="2400" smtClean="0">
                <a:solidFill>
                  <a:schemeClr val="tx1"/>
                </a:solidFill>
              </a:rPr>
              <a:t>Cantidad:</a:t>
            </a:r>
          </a:p>
          <a:p>
            <a:pPr algn="l" eaLnBrk="1" hangingPunct="1"/>
            <a:r>
              <a:rPr lang="es-ES" sz="2400" smtClean="0">
                <a:solidFill>
                  <a:schemeClr val="tx1"/>
                </a:solidFill>
              </a:rPr>
              <a:t>Peso  neto : 1KG</a:t>
            </a:r>
          </a:p>
          <a:p>
            <a:pPr algn="l" eaLnBrk="1" hangingPunct="1">
              <a:buFont typeface="Arial" charset="0"/>
              <a:buChar char="•"/>
            </a:pPr>
            <a:r>
              <a:rPr lang="es-ES" sz="2400" smtClean="0">
                <a:solidFill>
                  <a:schemeClr val="tx1"/>
                </a:solidFill>
              </a:rPr>
              <a:t>Precio:</a:t>
            </a:r>
          </a:p>
          <a:p>
            <a:pPr algn="l" eaLnBrk="1" hangingPunct="1"/>
            <a:r>
              <a:rPr lang="es-ES" sz="2400" smtClean="0">
                <a:solidFill>
                  <a:schemeClr val="tx1"/>
                </a:solidFill>
              </a:rPr>
              <a:t>0.80€</a:t>
            </a:r>
          </a:p>
          <a:p>
            <a:pPr algn="l" eaLnBrk="1" hangingPunct="1">
              <a:buFont typeface="Arial" charset="0"/>
              <a:buChar char="•"/>
            </a:pPr>
            <a:endParaRPr lang="es-ES" sz="2400" smtClean="0">
              <a:solidFill>
                <a:schemeClr val="tx1"/>
              </a:solidFill>
            </a:endParaRPr>
          </a:p>
          <a:p>
            <a:pPr algn="l" eaLnBrk="1" hangingPunct="1"/>
            <a:endParaRPr lang="es-ES" sz="2400" smtClean="0">
              <a:solidFill>
                <a:schemeClr val="tx1"/>
              </a:solidFill>
            </a:endParaRPr>
          </a:p>
          <a:p>
            <a:pPr algn="l" eaLnBrk="1" hangingPunct="1"/>
            <a:endParaRPr lang="es-ES" sz="2400" smtClean="0">
              <a:solidFill>
                <a:schemeClr val="tx1"/>
              </a:solidFill>
            </a:endParaRPr>
          </a:p>
        </p:txBody>
      </p:sp>
      <p:pic>
        <p:nvPicPr>
          <p:cNvPr id="16388" name="3 Imagen" descr="arroz ext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2276475"/>
            <a:ext cx="302418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es-ES" smtClean="0"/>
              <a:t>Longaniza de Pascua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88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dirty="0" smtClean="0"/>
              <a:t>Descripción: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/>
              <a:t>    La longaniza de Pascua es un embutido típico de la Comunidad Valenciana. Elaborado de cerdo. Es un alimento típico de la Pascua.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Cantidad: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¼ (cuartos)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Precio: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2.60 €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pic>
        <p:nvPicPr>
          <p:cNvPr id="17412" name="4 Marcador de contenido" descr="C:\Documents and Settings\adcoaz\Escritorio\longanizas_pascua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844675"/>
            <a:ext cx="4038600" cy="3816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</p:spPr>
        <p:txBody>
          <a:bodyPr/>
          <a:lstStyle/>
          <a:p>
            <a:pPr eaLnBrk="1" hangingPunct="1"/>
            <a:r>
              <a:rPr lang="es-ES" smtClean="0"/>
              <a:t>Fartons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394075" cy="49244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100" dirty="0" smtClean="0"/>
              <a:t>Descripción</a:t>
            </a:r>
            <a:r>
              <a:rPr lang="es-ES" sz="1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/>
              <a:t>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/>
              <a:t>El </a:t>
            </a:r>
            <a:r>
              <a:rPr lang="es-ES" sz="1800" b="1" dirty="0" smtClean="0"/>
              <a:t>fartón</a:t>
            </a:r>
            <a:r>
              <a:rPr lang="es-ES" sz="1800" dirty="0" smtClean="0"/>
              <a:t> (castellanización de la palabra valenciana </a:t>
            </a:r>
            <a:r>
              <a:rPr lang="es-ES" sz="1800" i="1" dirty="0" smtClean="0"/>
              <a:t>fartó</a:t>
            </a:r>
            <a:r>
              <a:rPr lang="es-ES" sz="1800" dirty="0" smtClean="0"/>
              <a:t>) es un dulce de bollería alargado y con azúcar glaseado típico del municipio valenciano de Alboraya, España.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/>
              <a:t>        Este dulce, tierno y esponjoso, fue elaborado para mojar en la horchata.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Cantidad</a:t>
            </a:r>
            <a:r>
              <a:rPr lang="es-ES" sz="1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/>
              <a:t>   un paquete con 6 unidades.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000" dirty="0" smtClean="0"/>
              <a:t>Precio</a:t>
            </a:r>
            <a:r>
              <a:rPr lang="es-ES" sz="1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300" dirty="0" smtClean="0"/>
              <a:t>1€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18436" name="3 Imagen" descr="farton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33600"/>
            <a:ext cx="40957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/>
          </a:gradFill>
        </p:spPr>
        <p:txBody>
          <a:bodyPr/>
          <a:lstStyle/>
          <a:p>
            <a:pPr eaLnBrk="1" hangingPunct="1"/>
            <a:r>
              <a:rPr lang="es-ES" smtClean="0"/>
              <a:t>Horchatas</a:t>
            </a: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mtClean="0"/>
              <a:t>Dos tipos:</a:t>
            </a:r>
          </a:p>
          <a:p>
            <a:pPr eaLnBrk="1" hangingPunct="1"/>
            <a:r>
              <a:rPr lang="es-ES" smtClean="0"/>
              <a:t>Uperisada</a:t>
            </a:r>
          </a:p>
          <a:p>
            <a:pPr eaLnBrk="1" hangingPunct="1"/>
            <a:r>
              <a:rPr lang="es-ES" smtClean="0"/>
              <a:t>Concentrada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/>
          </a:gradFill>
        </p:spPr>
        <p:txBody>
          <a:bodyPr/>
          <a:lstStyle/>
          <a:p>
            <a:pPr eaLnBrk="1" hangingPunct="1"/>
            <a:r>
              <a:rPr lang="es-ES" smtClean="0"/>
              <a:t>Horchata uperisada.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3322638" cy="51133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Descripción</a:t>
            </a:r>
            <a:r>
              <a:rPr lang="es-ES" sz="1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/>
              <a:t>      La </a:t>
            </a:r>
            <a:r>
              <a:rPr lang="es-ES" sz="1800" b="1" dirty="0" smtClean="0"/>
              <a:t>horchata</a:t>
            </a:r>
            <a:r>
              <a:rPr lang="es-ES" sz="1800" dirty="0" smtClean="0"/>
              <a:t> es una bebida refrescante ,típica de Valencia, preparada con agua, azúcar y chufas. Las chufas son unos pequeños tubérculos subterráneos con forma de nudos que proceden de las raíces de la </a:t>
            </a:r>
            <a:r>
              <a:rPr lang="es-ES" sz="1800" i="1" dirty="0" smtClean="0"/>
              <a:t>juncia avellanada</a:t>
            </a:r>
            <a:r>
              <a:rPr lang="es-ES" sz="1800" dirty="0" smtClean="0"/>
              <a:t> que se llama así por la forma de su fruto parecido a la avellana.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Cantidad: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dirty="0" smtClean="0"/>
              <a:t>    1L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Precio: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dirty="0" smtClean="0"/>
              <a:t>1,10 €</a:t>
            </a:r>
            <a:endParaRPr lang="es-E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20484" name="3 Imagen" descr="horchat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916113"/>
            <a:ext cx="3455987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/>
          </a:gradFill>
        </p:spPr>
        <p:txBody>
          <a:bodyPr/>
          <a:lstStyle/>
          <a:p>
            <a:pPr eaLnBrk="1" hangingPunct="1"/>
            <a:r>
              <a:rPr lang="es-ES" smtClean="0"/>
              <a:t>Horchata concentrada</a:t>
            </a: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468313" y="1484313"/>
            <a:ext cx="3527425" cy="4670425"/>
          </a:xfrm>
        </p:spPr>
        <p:txBody>
          <a:bodyPr/>
          <a:lstStyle/>
          <a:p>
            <a:pPr eaLnBrk="1" hangingPunct="1"/>
            <a:r>
              <a:rPr lang="es-ES" sz="2600" smtClean="0"/>
              <a:t>DESCRPCION</a:t>
            </a:r>
            <a:r>
              <a:rPr lang="es-ES" sz="1800" smtClean="0"/>
              <a:t>: Es un concentrado de horchata que mezclando 1 parte de este producto con 4 partes de agua obtendrás varios litros  de horchata</a:t>
            </a:r>
            <a:r>
              <a:rPr lang="es-ES" sz="2800" smtClean="0"/>
              <a:t> </a:t>
            </a:r>
            <a:r>
              <a:rPr lang="es-ES" smtClean="0"/>
              <a:t>.</a:t>
            </a:r>
          </a:p>
          <a:p>
            <a:pPr eaLnBrk="1" hangingPunct="1"/>
            <a:r>
              <a:rPr lang="es-ES" sz="2600" smtClean="0"/>
              <a:t>Cantidad</a:t>
            </a:r>
            <a:r>
              <a:rPr lang="es-ES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1l</a:t>
            </a:r>
          </a:p>
          <a:p>
            <a:pPr eaLnBrk="1" hangingPunct="1"/>
            <a:r>
              <a:rPr lang="es-ES" sz="2600" smtClean="0"/>
              <a:t>Precio</a:t>
            </a:r>
            <a:r>
              <a:rPr lang="es-ES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4.50€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989138"/>
            <a:ext cx="3384550" cy="450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342</Words>
  <Application>Microsoft Office PowerPoint</Application>
  <PresentationFormat>Presentación en pantalla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catálogo</vt:lpstr>
      <vt:lpstr>Arroces</vt:lpstr>
      <vt:lpstr>Arroz Bomba </vt:lpstr>
      <vt:lpstr>Arroz normal extra </vt:lpstr>
      <vt:lpstr>Longaniza de Pascua</vt:lpstr>
      <vt:lpstr>Fartons</vt:lpstr>
      <vt:lpstr>Horchatas</vt:lpstr>
      <vt:lpstr>Horchata uperisada.</vt:lpstr>
      <vt:lpstr>Horchata concentrada</vt:lpstr>
      <vt:lpstr>Rosquilletas</vt:lpstr>
      <vt:lpstr>Datos de contacto</vt:lpstr>
    </vt:vector>
  </TitlesOfParts>
  <Company>Florida Centre de Formació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relopa</dc:creator>
  <cp:lastModifiedBy>esther romo</cp:lastModifiedBy>
  <cp:revision>18</cp:revision>
  <dcterms:created xsi:type="dcterms:W3CDTF">2011-03-07T07:44:44Z</dcterms:created>
  <dcterms:modified xsi:type="dcterms:W3CDTF">2011-03-30T07:24:58Z</dcterms:modified>
</cp:coreProperties>
</file>