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8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2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73E952A-DD9C-4548-981B-922BE03B16E2}" type="datetimeFigureOut">
              <a:rPr lang="es-ES" smtClean="0"/>
              <a:pPr/>
              <a:t>20/03/2011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0CD231A-8F59-4AB2-80AC-2A096AAF185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952A-DD9C-4548-981B-922BE03B16E2}" type="datetimeFigureOut">
              <a:rPr lang="es-ES" smtClean="0"/>
              <a:pPr/>
              <a:t>20/03/2011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31A-8F59-4AB2-80AC-2A096AAF185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952A-DD9C-4548-981B-922BE03B16E2}" type="datetimeFigureOut">
              <a:rPr lang="es-ES" smtClean="0"/>
              <a:pPr/>
              <a:t>20/03/2011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31A-8F59-4AB2-80AC-2A096AAF185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3E952A-DD9C-4548-981B-922BE03B16E2}" type="datetimeFigureOut">
              <a:rPr lang="es-ES" smtClean="0"/>
              <a:pPr/>
              <a:t>20/03/2011</a:t>
            </a:fld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CD231A-8F59-4AB2-80AC-2A096AAF185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3E952A-DD9C-4548-981B-922BE03B16E2}" type="datetimeFigureOut">
              <a:rPr lang="es-ES" smtClean="0"/>
              <a:pPr/>
              <a:t>20/03/2011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0CD231A-8F59-4AB2-80AC-2A096AAF185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952A-DD9C-4548-981B-922BE03B16E2}" type="datetimeFigureOut">
              <a:rPr lang="es-ES" smtClean="0"/>
              <a:pPr/>
              <a:t>20/03/2011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31A-8F59-4AB2-80AC-2A096AAF185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952A-DD9C-4548-981B-922BE03B16E2}" type="datetimeFigureOut">
              <a:rPr lang="es-ES" smtClean="0"/>
              <a:pPr/>
              <a:t>20/03/2011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31A-8F59-4AB2-80AC-2A096AAF185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3E952A-DD9C-4548-981B-922BE03B16E2}" type="datetimeFigureOut">
              <a:rPr lang="es-ES" smtClean="0"/>
              <a:pPr/>
              <a:t>20/03/2011</a:t>
            </a:fld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CD231A-8F59-4AB2-80AC-2A096AAF185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E952A-DD9C-4548-981B-922BE03B16E2}" type="datetimeFigureOut">
              <a:rPr lang="es-ES" smtClean="0"/>
              <a:pPr/>
              <a:t>20/03/2011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231A-8F59-4AB2-80AC-2A096AAF185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3E952A-DD9C-4548-981B-922BE03B16E2}" type="datetimeFigureOut">
              <a:rPr lang="es-ES" smtClean="0"/>
              <a:pPr/>
              <a:t>20/03/2011</a:t>
            </a:fld>
            <a:endParaRPr lang="es-E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CD231A-8F59-4AB2-80AC-2A096AAF185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3E952A-DD9C-4548-981B-922BE03B16E2}" type="datetimeFigureOut">
              <a:rPr lang="es-ES" smtClean="0"/>
              <a:pPr/>
              <a:t>20/03/2011</a:t>
            </a:fld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CD231A-8F59-4AB2-80AC-2A096AAF185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3E952A-DD9C-4548-981B-922BE03B16E2}" type="datetimeFigureOut">
              <a:rPr lang="es-ES" smtClean="0"/>
              <a:pPr/>
              <a:t>20/03/2011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CD231A-8F59-4AB2-80AC-2A096AAF185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71670" y="1785926"/>
            <a:ext cx="6172200" cy="1894362"/>
          </a:xfrm>
        </p:spPr>
        <p:txBody>
          <a:bodyPr/>
          <a:lstStyle/>
          <a:p>
            <a:pPr algn="ctr"/>
            <a:r>
              <a:rPr lang="es-ES" dirty="0" smtClean="0"/>
              <a:t>Catalogo Cooperativa Elite</a:t>
            </a:r>
            <a:endParaRPr lang="es-ES" dirty="0"/>
          </a:p>
        </p:txBody>
      </p:sp>
      <p:pic>
        <p:nvPicPr>
          <p:cNvPr id="1026" name="Picture 2" descr="C:\Users\Citores\Desktop\Sin títu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071942"/>
            <a:ext cx="3174213" cy="150019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Rosquillas</a:t>
            </a:r>
            <a:endParaRPr lang="es-ES" dirty="0"/>
          </a:p>
        </p:txBody>
      </p:sp>
      <p:pic>
        <p:nvPicPr>
          <p:cNvPr id="5" name="4 Marcador de contenido" descr="Imagen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27924"/>
            <a:ext cx="3657600" cy="2916552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286248" y="2428868"/>
            <a:ext cx="3657600" cy="4572000"/>
          </a:xfrm>
        </p:spPr>
        <p:txBody>
          <a:bodyPr/>
          <a:lstStyle/>
          <a:p>
            <a:pPr lvl="0"/>
            <a:r>
              <a:rPr lang="es-ES" dirty="0" smtClean="0"/>
              <a:t>Rosquillas artesanas de estas tierras, hechas a partir de: harina, huevos, leche y anís.</a:t>
            </a:r>
          </a:p>
          <a:p>
            <a:pPr>
              <a:buNone/>
            </a:pPr>
            <a:endParaRPr lang="es-ES" dirty="0"/>
          </a:p>
          <a:p>
            <a:pPr lvl="0"/>
            <a:r>
              <a:rPr lang="es-ES" dirty="0" smtClean="0"/>
              <a:t>2,50 Euros/Kg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00034" y="164305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Ref. : 01</a:t>
            </a:r>
            <a:endParaRPr lang="es-ES_tradnl" sz="2800" b="1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Torreznos Eloy Acero (burgos)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Trozos de tocino cortados en tiras y que suelen presentarse fritos o salteados en sartén. </a:t>
            </a:r>
          </a:p>
          <a:p>
            <a:r>
              <a:rPr lang="es-ES" dirty="0" smtClean="0"/>
              <a:t>Crujientes y dorados por el lado de la piel, lo que los convierte en apetecibles a los consumidores. Suelen comerse como tapa o como guarnición.</a:t>
            </a:r>
            <a:endParaRPr lang="es-ES" dirty="0"/>
          </a:p>
        </p:txBody>
      </p:sp>
      <p:pic>
        <p:nvPicPr>
          <p:cNvPr id="6" name="5 Imagen" descr="160320114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3214686"/>
            <a:ext cx="2071702" cy="2762269"/>
          </a:xfrm>
          <a:prstGeom prst="rect">
            <a:avLst/>
          </a:prstGeom>
        </p:spPr>
      </p:pic>
      <p:pic>
        <p:nvPicPr>
          <p:cNvPr id="5" name="4 Marcador de contenido" descr="16032011460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714876" y="1571612"/>
            <a:ext cx="2000264" cy="2667019"/>
          </a:xfrm>
        </p:spPr>
      </p:pic>
      <p:sp>
        <p:nvSpPr>
          <p:cNvPr id="7" name="6 CuadroTexto"/>
          <p:cNvSpPr txBox="1"/>
          <p:nvPr/>
        </p:nvSpPr>
        <p:spPr>
          <a:xfrm>
            <a:off x="6643702" y="171448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Ref. : 02</a:t>
            </a:r>
            <a:endParaRPr lang="es-ES_tradnl" sz="2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071934" y="5357826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Precio : 0.80 € / bolsa</a:t>
            </a:r>
          </a:p>
          <a:p>
            <a:r>
              <a:rPr lang="es-ES_tradnl" sz="2400" b="1" dirty="0" smtClean="0"/>
              <a:t>Peso neto: 100 gr.</a:t>
            </a:r>
            <a:endParaRPr lang="es-ES_tradnl" sz="2400" b="1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SC084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500174"/>
            <a:ext cx="2143140" cy="1607355"/>
          </a:xfrm>
          <a:prstGeom prst="rect">
            <a:avLst/>
          </a:prstGeom>
        </p:spPr>
      </p:pic>
      <p:pic>
        <p:nvPicPr>
          <p:cNvPr id="8" name="7 Imagen" descr="DSC084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2571744"/>
            <a:ext cx="2190733" cy="1643050"/>
          </a:xfrm>
          <a:prstGeom prst="rect">
            <a:avLst/>
          </a:prstGeom>
        </p:spPr>
      </p:pic>
      <p:pic>
        <p:nvPicPr>
          <p:cNvPr id="9" name="8 Imagen" descr="DSC0845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00232" y="5089909"/>
            <a:ext cx="2357454" cy="1768091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Repostería Monástica</a:t>
            </a:r>
            <a:endParaRPr lang="es-ES" dirty="0"/>
          </a:p>
        </p:txBody>
      </p:sp>
      <p:pic>
        <p:nvPicPr>
          <p:cNvPr id="6" name="5 Marcador de contenido" descr="DSC08460.JPG"/>
          <p:cNvPicPr>
            <a:picLocks noGrp="1" noChangeAspect="1"/>
          </p:cNvPicPr>
          <p:nvPr>
            <p:ph sz="quarter" idx="1"/>
          </p:nvPr>
        </p:nvPicPr>
        <p:blipFill>
          <a:blip r:embed="rId5" cstate="print"/>
          <a:stretch>
            <a:fillRect/>
          </a:stretch>
        </p:blipFill>
        <p:spPr>
          <a:xfrm>
            <a:off x="285720" y="3857628"/>
            <a:ext cx="2286015" cy="1714512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Repostería artesana monástica especializada desde 1219 de las monjas Calatravas del Real Monasterio de San Felices de Burgos.</a:t>
            </a:r>
            <a:br>
              <a:rPr lang="es-ES" dirty="0" smtClean="0"/>
            </a:br>
            <a:endParaRPr lang="es-ES" dirty="0" smtClean="0"/>
          </a:p>
          <a:p>
            <a:r>
              <a:rPr lang="es-ES" dirty="0" smtClean="0"/>
              <a:t>Tienen los siguientes tipos de repostería:</a:t>
            </a:r>
            <a:br>
              <a:rPr lang="es-ES" dirty="0" smtClean="0"/>
            </a:br>
            <a:r>
              <a:rPr lang="es-ES" dirty="0" smtClean="0"/>
              <a:t>-surtidas de te </a:t>
            </a:r>
            <a:br>
              <a:rPr lang="es-ES" dirty="0" smtClean="0"/>
            </a:br>
            <a:r>
              <a:rPr lang="es-ES" dirty="0" smtClean="0"/>
              <a:t>-cocadas</a:t>
            </a:r>
            <a:br>
              <a:rPr lang="es-ES" dirty="0" smtClean="0"/>
            </a:br>
            <a:r>
              <a:rPr lang="es-ES" dirty="0" smtClean="0"/>
              <a:t>-manchegos</a:t>
            </a:r>
            <a:br>
              <a:rPr lang="es-ES" dirty="0" smtClean="0"/>
            </a:br>
            <a:r>
              <a:rPr lang="es-ES" dirty="0" smtClean="0"/>
              <a:t>-bocaditos de limón</a:t>
            </a:r>
            <a:br>
              <a:rPr lang="es-ES" dirty="0" smtClean="0"/>
            </a:br>
            <a:r>
              <a:rPr lang="es-ES" dirty="0" smtClean="0"/>
              <a:t>-morenitos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643438" y="6072206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Precio: 4 € /caja</a:t>
            </a:r>
            <a:endParaRPr lang="es-ES_tradnl" sz="28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643174" y="178592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Ref. : 03</a:t>
            </a:r>
            <a:endParaRPr lang="es-ES_tradnl" sz="2400" b="1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Chorizo de Sotopalacios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2786058"/>
            <a:ext cx="3657600" cy="4572000"/>
          </a:xfrm>
        </p:spPr>
        <p:txBody>
          <a:bodyPr/>
          <a:lstStyle/>
          <a:p>
            <a:r>
              <a:rPr lang="es-ES_tradnl" dirty="0" smtClean="0"/>
              <a:t>Chorizo parcialmente ahumado y curado al tradicional modo del pueblo de Sotopalacios. </a:t>
            </a:r>
            <a:endParaRPr lang="es-ES_tradnl" dirty="0"/>
          </a:p>
        </p:txBody>
      </p:sp>
      <p:pic>
        <p:nvPicPr>
          <p:cNvPr id="5" name="4 Marcador de contenido" descr="chorizodulceg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85532" y="1600200"/>
            <a:ext cx="3427286" cy="4572000"/>
          </a:xfrm>
        </p:spPr>
      </p:pic>
      <p:sp>
        <p:nvSpPr>
          <p:cNvPr id="6" name="5 CuadroTexto"/>
          <p:cNvSpPr txBox="1"/>
          <p:nvPr/>
        </p:nvSpPr>
        <p:spPr>
          <a:xfrm>
            <a:off x="714348" y="185736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/>
              <a:t>Ref. : 04</a:t>
            </a:r>
            <a:endParaRPr lang="es-ES_tradnl" sz="28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714348" y="5286388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/>
              <a:t>Precio: 6.9 € /Kg              + I.V.A. </a:t>
            </a:r>
            <a:endParaRPr lang="es-ES_tradnl" sz="2400" b="1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Salchichón</a:t>
            </a:r>
            <a:endParaRPr lang="es-ES_tradnl" dirty="0"/>
          </a:p>
        </p:txBody>
      </p:sp>
      <p:pic>
        <p:nvPicPr>
          <p:cNvPr id="5" name="4 Marcador de contenido" descr="11.3.2.1_ref36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071678"/>
            <a:ext cx="3643338" cy="3643338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286248" y="2928934"/>
            <a:ext cx="3657600" cy="4572000"/>
          </a:xfrm>
        </p:spPr>
        <p:txBody>
          <a:bodyPr/>
          <a:lstStyle/>
          <a:p>
            <a:r>
              <a:rPr lang="es-ES_tradnl" dirty="0" smtClean="0"/>
              <a:t>Salchichón de la tradicional cárnica burgalesa de Campofrío.</a:t>
            </a:r>
            <a:endParaRPr lang="es-ES_tradnl" dirty="0"/>
          </a:p>
        </p:txBody>
      </p:sp>
      <p:sp>
        <p:nvSpPr>
          <p:cNvPr id="6" name="5 CuadroTexto"/>
          <p:cNvSpPr txBox="1"/>
          <p:nvPr/>
        </p:nvSpPr>
        <p:spPr>
          <a:xfrm>
            <a:off x="571472" y="1285860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/>
              <a:t>Ref. : 05</a:t>
            </a:r>
            <a:endParaRPr lang="es-ES_tradnl" sz="28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572000" y="5143512"/>
            <a:ext cx="32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/>
              <a:t>Precio: 3.6 € / Kg + I.V.A.</a:t>
            </a:r>
            <a:endParaRPr lang="es-ES_tradnl" sz="28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Lomo curado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2857496"/>
            <a:ext cx="3657600" cy="4572000"/>
          </a:xfrm>
        </p:spPr>
        <p:txBody>
          <a:bodyPr/>
          <a:lstStyle/>
          <a:p>
            <a:r>
              <a:rPr lang="es-ES_tradnl" dirty="0" smtClean="0"/>
              <a:t>Lomo embuchado y curado al tradicional modo del pueblo de Sotopalacios.</a:t>
            </a:r>
            <a:endParaRPr lang="es-ES_tradnl" dirty="0"/>
          </a:p>
        </p:txBody>
      </p:sp>
      <p:pic>
        <p:nvPicPr>
          <p:cNvPr id="5" name="4 Marcador de contenido" descr="lomog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70375" y="2514600"/>
            <a:ext cx="3657600" cy="2743200"/>
          </a:xfrm>
        </p:spPr>
      </p:pic>
      <p:sp>
        <p:nvSpPr>
          <p:cNvPr id="6" name="5 CuadroTexto"/>
          <p:cNvSpPr txBox="1"/>
          <p:nvPr/>
        </p:nvSpPr>
        <p:spPr>
          <a:xfrm>
            <a:off x="642910" y="1857364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/>
              <a:t>Ref. : 06</a:t>
            </a:r>
            <a:endParaRPr lang="es-ES_tradnl" sz="28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357158" y="4929198"/>
            <a:ext cx="3786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Precio : 10.22 € / Kg + I.V.A.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500034" y="2714620"/>
            <a:ext cx="3657600" cy="4572000"/>
          </a:xfrm>
        </p:spPr>
        <p:txBody>
          <a:bodyPr/>
          <a:lstStyle/>
          <a:p>
            <a:r>
              <a:rPr lang="es-ES_tradnl" dirty="0" smtClean="0"/>
              <a:t>Todos los productos tienen precio de coste en origen y no incluye el transporte.</a:t>
            </a:r>
            <a:endParaRPr lang="es-ES_tradnl" dirty="0"/>
          </a:p>
        </p:txBody>
      </p:sp>
      <p:pic>
        <p:nvPicPr>
          <p:cNvPr id="9" name="Picture 2" descr="C:\Users\Citores\Desktop\Sin títu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57496"/>
            <a:ext cx="3174213" cy="150019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</TotalTime>
  <Words>220</Words>
  <Application>Microsoft Office PowerPoint</Application>
  <PresentationFormat>Presentación en pantalla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Catalogo Cooperativa Elite</vt:lpstr>
      <vt:lpstr>Rosquillas</vt:lpstr>
      <vt:lpstr>Torreznos Eloy Acero (burgos)</vt:lpstr>
      <vt:lpstr>Repostería Monástica</vt:lpstr>
      <vt:lpstr>Chorizo de Sotopalacios</vt:lpstr>
      <vt:lpstr>Salchichón</vt:lpstr>
      <vt:lpstr>Lomo curado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 Cooperativa Elite</dc:title>
  <dc:creator>Citores</dc:creator>
  <cp:lastModifiedBy>Citores</cp:lastModifiedBy>
  <cp:revision>16</cp:revision>
  <dcterms:created xsi:type="dcterms:W3CDTF">2011-03-17T15:09:02Z</dcterms:created>
  <dcterms:modified xsi:type="dcterms:W3CDTF">2011-03-20T21:49:48Z</dcterms:modified>
</cp:coreProperties>
</file>