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3EB4"/>
    <a:srgbClr val="F9D6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1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4C39A-615A-4163-9692-D08BDEFD9DFC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754A5-BADD-48B5-8522-AF3B989A74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546C-20AF-46F1-AC00-788D964D10B0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4ADF-D36C-4318-882A-F0F15B5811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D812-A43D-4DFF-BD11-B3C56914DE55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067A6-2411-42F9-B080-D07202D56F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65C4D9-F2C9-4E05-AB54-1F0224CE52DE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89D731-010C-411B-AE34-BE53A3E611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4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33E60-1F8B-4CCE-BBF6-ACBA26DECF32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5F89-142F-42FF-8383-3A0A600AD6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1B67-E0BA-45D3-A47C-9020AB0F530E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5A25C-1D2A-42B8-9C25-ED8BC07F88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727FC-3993-42AF-8DD8-AAE6D046FC31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8A7A-3090-4FF1-BB12-E18299FCEC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6013FD-1365-4DBB-9663-8097ED3B0063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C9B675-9ED2-41DA-974C-90122283B20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4613-9673-4BC9-84D3-0CF02EEE7F09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028EA-B732-48CC-83D8-CEF3EDBCCC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F54609-428B-40BB-BDF6-4BB4D26451B9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95B224-857F-4F57-A3D5-78A7D212A2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9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B9D3AE-FFC8-48B2-AF01-E95259D29D3C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04DB8F-DC2C-4C6A-BB98-6BCC9D4C91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8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909FC00-1A3C-4C49-8931-93F81F29159E}" type="datetimeFigureOut">
              <a:rPr lang="es-ES"/>
              <a:pPr>
                <a:defRPr/>
              </a:pPr>
              <a:t>30/03/2011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DDD706A-88A0-4B09-84BA-4EDA12A6BE7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0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4 Imagen" descr="F:\DCIM\114_PANA\P1140462.JPG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64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6000" dirty="0" smtClean="0">
                <a:solidFill>
                  <a:srgbClr val="0070C0"/>
                </a:solidFill>
                <a:latin typeface="Forte" pitchFamily="66" charset="0"/>
              </a:rPr>
              <a:t>CATALOGO</a:t>
            </a:r>
            <a:r>
              <a:rPr lang="es-ES_tradnl" sz="4400" dirty="0" smtClean="0">
                <a:solidFill>
                  <a:srgbClr val="0070C0"/>
                </a:solidFill>
                <a:latin typeface="Forte" pitchFamily="66" charset="0"/>
              </a:rPr>
              <a:t> </a:t>
            </a:r>
            <a:endParaRPr lang="es-ES" sz="4400" dirty="0">
              <a:solidFill>
                <a:srgbClr val="0070C0"/>
              </a:solidFill>
              <a:latin typeface="Forte" pitchFamily="66" charset="0"/>
            </a:endParaRPr>
          </a:p>
        </p:txBody>
      </p:sp>
      <p:pic>
        <p:nvPicPr>
          <p:cNvPr id="13315" name="Picture 2" descr="G:\LOGO_J.A\J.A._normal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b="1" dirty="0" smtClean="0">
                <a:solidFill>
                  <a:srgbClr val="7030A0"/>
                </a:solidFill>
                <a:latin typeface="Harrington" pitchFamily="82" charset="0"/>
              </a:rPr>
              <a:t>Nombre del colegio  </a:t>
            </a:r>
            <a:r>
              <a:rPr lang="es-ES_tradnl" sz="2800" dirty="0" smtClean="0">
                <a:latin typeface="Harrington" pitchFamily="82" charset="0"/>
              </a:rPr>
              <a:t>   : </a:t>
            </a:r>
            <a:r>
              <a:rPr lang="es-ES_tradnl" sz="2800" b="1" dirty="0" smtClean="0">
                <a:latin typeface="Harrington" pitchFamily="82" charset="0"/>
              </a:rPr>
              <a:t>Instituto Tecnológico tena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b="1" dirty="0" smtClean="0">
                <a:solidFill>
                  <a:srgbClr val="D43EB4"/>
                </a:solidFill>
                <a:latin typeface="Harrington" pitchFamily="82" charset="0"/>
              </a:rPr>
              <a:t>Nombre de la Empresa</a:t>
            </a:r>
            <a:r>
              <a:rPr lang="es-ES_tradnl" sz="2800" dirty="0" smtClean="0">
                <a:latin typeface="Harrington" pitchFamily="82" charset="0"/>
              </a:rPr>
              <a:t>: </a:t>
            </a:r>
            <a:r>
              <a:rPr lang="es-ES_tradnl" sz="2800" b="1" dirty="0" smtClean="0">
                <a:latin typeface="Harrington" pitchFamily="82" charset="0"/>
              </a:rPr>
              <a:t>Arte Juvenil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sz="2800" dirty="0" smtClean="0">
              <a:latin typeface="Harrington" pitchFamily="82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b="1" dirty="0" smtClean="0">
                <a:solidFill>
                  <a:schemeClr val="accent2">
                    <a:lumMod val="50000"/>
                  </a:schemeClr>
                </a:solidFill>
                <a:latin typeface="Harrington" pitchFamily="82" charset="0"/>
              </a:rPr>
              <a:t>Tipos de productos  </a:t>
            </a:r>
            <a:r>
              <a:rPr lang="es-ES_tradnl" sz="2800" dirty="0" smtClean="0">
                <a:solidFill>
                  <a:schemeClr val="accent2">
                    <a:lumMod val="50000"/>
                  </a:schemeClr>
                </a:solidFill>
                <a:latin typeface="Harrington" pitchFamily="82" charset="0"/>
              </a:rPr>
              <a:t>    </a:t>
            </a:r>
            <a:r>
              <a:rPr lang="es-ES_tradnl" sz="2800" dirty="0" smtClean="0">
                <a:latin typeface="Harrington" pitchFamily="82" charset="0"/>
              </a:rPr>
              <a:t>: </a:t>
            </a:r>
            <a:r>
              <a:rPr lang="es-ES_tradnl" sz="2800" b="1" dirty="0" smtClean="0">
                <a:latin typeface="Harrington" pitchFamily="82" charset="0"/>
              </a:rPr>
              <a:t>Monedero casual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b="1" dirty="0" smtClean="0">
                <a:latin typeface="Harrington" pitchFamily="82" charset="0"/>
              </a:rPr>
              <a:t>                                       Collar cris araña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b="1" dirty="0" smtClean="0">
                <a:latin typeface="Harrington" pitchFamily="82" charset="0"/>
              </a:rPr>
              <a:t>                                        Anillos floricienta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b="1" dirty="0" smtClean="0">
                <a:latin typeface="Harrington" pitchFamily="82" charset="0"/>
              </a:rPr>
              <a:t>                                        Billeteras de mujer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800" dirty="0" smtClean="0">
                <a:latin typeface="Harrington" pitchFamily="82" charset="0"/>
              </a:rPr>
              <a:t>                                        </a:t>
            </a:r>
            <a:r>
              <a:rPr lang="es-ES_tradnl" sz="2800" b="1" dirty="0" smtClean="0">
                <a:latin typeface="Harrington" pitchFamily="82" charset="0"/>
              </a:rPr>
              <a:t>Billeteras de hombre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673">
            <a:alpha val="5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:\LOGO_J.A\J.A._normal_.jpg"/>
          <p:cNvPicPr>
            <a:picLocks noChangeAspect="1" noChangeArrowheads="1"/>
          </p:cNvPicPr>
          <p:nvPr/>
        </p:nvPicPr>
        <p:blipFill>
          <a:blip r:embed="rId2">
            <a:lum bright="-4000"/>
          </a:blip>
          <a:srcRect/>
          <a:stretch>
            <a:fillRect/>
          </a:stretch>
        </p:blipFill>
        <p:spPr bwMode="auto">
          <a:xfrm>
            <a:off x="228600" y="152400"/>
            <a:ext cx="114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71800" y="685800"/>
            <a:ext cx="4191000" cy="304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¨ARTE JUVENIL¨</a:t>
            </a:r>
            <a:endParaRPr lang="es-ES" sz="32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010400" cy="5334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0070C0"/>
                </a:solidFill>
              </a:rPr>
              <a:t>¨Monedero Casual¨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sz="2000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0070C0"/>
                </a:solidFill>
                <a:latin typeface="Bell MT" pitchFamily="18" charset="0"/>
              </a:rPr>
              <a:t>Detalle</a:t>
            </a:r>
            <a:r>
              <a:rPr lang="es-ES_tradnl" sz="2000" dirty="0" smtClean="0">
                <a:latin typeface="Bell MT" pitchFamily="18" charset="0"/>
              </a:rPr>
              <a:t>: </a:t>
            </a:r>
            <a:r>
              <a:rPr lang="es-ES_trad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Esta </a:t>
            </a: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e</a:t>
            </a:r>
            <a:r>
              <a:rPr lang="es-ES_trad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laborado de mullos pequeños y nailo.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0070C0"/>
                </a:solidFill>
                <a:latin typeface="Bell MT" pitchFamily="18" charset="0"/>
              </a:rPr>
              <a:t>Codigo</a:t>
            </a:r>
            <a:r>
              <a:rPr lang="es-ES_tradnl" sz="2000" dirty="0" smtClean="0">
                <a:latin typeface="Bell MT" pitchFamily="18" charset="0"/>
              </a:rPr>
              <a:t>:</a:t>
            </a:r>
            <a:r>
              <a:rPr lang="es-ES_tradnl" sz="2000" dirty="0" smtClean="0">
                <a:solidFill>
                  <a:schemeClr val="tx1"/>
                </a:solidFill>
                <a:latin typeface="Bell MT" pitchFamily="18" charset="0"/>
              </a:rPr>
              <a:t>1211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0070C0"/>
                </a:solidFill>
                <a:latin typeface="Bell MT" pitchFamily="18" charset="0"/>
              </a:rPr>
              <a:t>Medida</a:t>
            </a:r>
            <a:r>
              <a:rPr lang="es-ES_tradnl" sz="2000" dirty="0" smtClean="0">
                <a:latin typeface="Bell MT" pitchFamily="18" charset="0"/>
              </a:rPr>
              <a:t>:</a:t>
            </a:r>
            <a:r>
              <a:rPr lang="es-ES_trad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10x12cm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0070C0"/>
                </a:solidFill>
                <a:latin typeface="Bell MT" pitchFamily="18" charset="0"/>
              </a:rPr>
              <a:t>Peso </a:t>
            </a:r>
            <a:r>
              <a:rPr lang="es-ES_tradnl" sz="2000" dirty="0" smtClean="0">
                <a:latin typeface="Bell MT" pitchFamily="18" charset="0"/>
              </a:rPr>
              <a:t>    : </a:t>
            </a:r>
            <a:r>
              <a:rPr lang="es-ES_trad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30kg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0070C0"/>
                </a:solidFill>
                <a:latin typeface="Bell MT" pitchFamily="18" charset="0"/>
              </a:rPr>
              <a:t>Precio</a:t>
            </a:r>
            <a:r>
              <a:rPr lang="es-ES_tradnl" sz="2000" dirty="0" smtClean="0">
                <a:latin typeface="Bell MT" pitchFamily="18" charset="0"/>
              </a:rPr>
              <a:t>  </a:t>
            </a:r>
            <a:r>
              <a:rPr lang="es-ES_trad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ll MT" pitchFamily="18" charset="0"/>
              </a:rPr>
              <a:t>: $1.50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  <a:latin typeface="Bell MT" pitchFamily="18" charset="0"/>
            </a:endParaRPr>
          </a:p>
        </p:txBody>
      </p:sp>
      <p:pic>
        <p:nvPicPr>
          <p:cNvPr id="14341" name="Picture 3" descr="G:\fotos fct\S50334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1430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 descr="G:\fotos fct\S50334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1430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3200" y="457200"/>
            <a:ext cx="35052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4000" dirty="0" smtClean="0">
                <a:latin typeface="Harrington" pitchFamily="82" charset="0"/>
              </a:rPr>
              <a:t>¨</a:t>
            </a:r>
            <a:r>
              <a:rPr lang="es-ES_tradnl" sz="4000" dirty="0" smtClean="0">
                <a:solidFill>
                  <a:srgbClr val="00B0F0"/>
                </a:solidFill>
                <a:latin typeface="Harrington" pitchFamily="82" charset="0"/>
              </a:rPr>
              <a:t>Arte juvenil¨</a:t>
            </a:r>
            <a:endParaRPr lang="es-ES" sz="4000" dirty="0">
              <a:solidFill>
                <a:srgbClr val="00B0F0"/>
              </a:solidFill>
              <a:latin typeface="Harringto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7467600" cy="3276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latin typeface="Harrington" pitchFamily="82" charset="0"/>
                <a:cs typeface="Arial" pitchFamily="34" charset="0"/>
              </a:rPr>
              <a:t>¨Collar cris araña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latin typeface="Harrington" pitchFamily="82" charset="0"/>
                <a:cs typeface="Arial" pitchFamily="34" charset="0"/>
              </a:rPr>
              <a:t>¨</a:t>
            </a:r>
            <a:endParaRPr lang="es-ES" b="1" dirty="0" smtClean="0">
              <a:solidFill>
                <a:schemeClr val="accent1">
                  <a:lumMod val="50000"/>
                </a:schemeClr>
              </a:solidFill>
              <a:latin typeface="Harrington" pitchFamily="82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7030A0"/>
                </a:solidFill>
              </a:rPr>
              <a:t>Detalle</a:t>
            </a:r>
            <a:r>
              <a:rPr lang="es-ES_tradnl" dirty="0" smtClean="0"/>
              <a:t>:</a:t>
            </a:r>
            <a:r>
              <a:rPr lang="es-ES_tradnl" sz="2000" dirty="0" smtClean="0"/>
              <a:t> Elaborado de perlas cafeses y en la parte del medio lleva un objeto redondo acompañado de tres tirantes y una pulsera.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7030A0"/>
                </a:solidFill>
              </a:rPr>
              <a:t>Código</a:t>
            </a:r>
            <a:r>
              <a:rPr lang="es-ES_tradnl" sz="2000" dirty="0" smtClean="0"/>
              <a:t> : 1212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7030A0"/>
                </a:solidFill>
              </a:rPr>
              <a:t>Peso      : </a:t>
            </a:r>
            <a:r>
              <a:rPr lang="es-ES_tradnl" sz="2000" dirty="0" smtClean="0"/>
              <a:t>15kg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7030A0"/>
                </a:solidFill>
              </a:rPr>
              <a:t>Medida</a:t>
            </a:r>
            <a:r>
              <a:rPr lang="es-ES_tradnl" sz="2000" dirty="0" smtClean="0"/>
              <a:t>: 35cm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sz="2000" dirty="0" smtClean="0">
                <a:solidFill>
                  <a:srgbClr val="7030A0"/>
                </a:solidFill>
              </a:rPr>
              <a:t>Precio </a:t>
            </a:r>
            <a:r>
              <a:rPr lang="es-ES_tradnl" sz="2000" dirty="0" smtClean="0"/>
              <a:t> : $3.00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/>
          </a:p>
        </p:txBody>
      </p:sp>
      <p:pic>
        <p:nvPicPr>
          <p:cNvPr id="15363" name="Picture 2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219200" cy="1219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5364" name="Picture 3" descr="G:\fotos fct\S50334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192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G:\fotos fct\S50334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21920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0800" y="274638"/>
            <a:ext cx="38100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4000" dirty="0" smtClean="0">
                <a:solidFill>
                  <a:srgbClr val="00B050"/>
                </a:solidFill>
                <a:latin typeface="Harrington" pitchFamily="82" charset="0"/>
              </a:rPr>
              <a:t>Arte juvenil</a:t>
            </a:r>
            <a:endParaRPr lang="es-ES" sz="4000" dirty="0">
              <a:solidFill>
                <a:srgbClr val="00B050"/>
              </a:solidFill>
              <a:latin typeface="Harringto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7467600" cy="35020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/>
              <a:t>¨</a:t>
            </a:r>
            <a:r>
              <a:rPr lang="es-ES_tradnl" sz="3200" dirty="0" smtClean="0">
                <a:latin typeface="Kristen ITC" pitchFamily="66" charset="0"/>
              </a:rPr>
              <a:t>Anillos floricientas¨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00B0F0"/>
                </a:solidFill>
              </a:rPr>
              <a:t>Detalle</a:t>
            </a:r>
            <a:r>
              <a:rPr lang="es-ES_tradnl" dirty="0" smtClean="0"/>
              <a:t>: confeccionado por unos bolitas de diferentes colores, nailo, aro.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00B0F0"/>
                </a:solidFill>
              </a:rPr>
              <a:t>Código:</a:t>
            </a:r>
            <a:r>
              <a:rPr lang="es-ES_tradnl" dirty="0" smtClean="0"/>
              <a:t>1213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00B0F0"/>
                </a:solidFill>
              </a:rPr>
              <a:t>Peso</a:t>
            </a:r>
            <a:r>
              <a:rPr lang="es-ES_tradnl" dirty="0" smtClean="0"/>
              <a:t>    : 10kg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00B0F0"/>
                </a:solidFill>
              </a:rPr>
              <a:t>Medida</a:t>
            </a:r>
            <a:r>
              <a:rPr lang="es-ES_tradnl" dirty="0" smtClean="0"/>
              <a:t>:5cm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>
                <a:solidFill>
                  <a:srgbClr val="00B0F0"/>
                </a:solidFill>
              </a:rPr>
              <a:t>Precio </a:t>
            </a:r>
            <a:r>
              <a:rPr lang="es-ES_tradnl" dirty="0" smtClean="0"/>
              <a:t> : $0.75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/>
          </a:p>
        </p:txBody>
      </p:sp>
      <p:pic>
        <p:nvPicPr>
          <p:cNvPr id="16387" name="Picture 2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219200" cy="1219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6388" name="Picture 2" descr="G:\fotos fct\S50334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066800"/>
            <a:ext cx="495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strella de 5 puntas"/>
          <p:cNvSpPr/>
          <p:nvPr/>
        </p:nvSpPr>
        <p:spPr>
          <a:xfrm>
            <a:off x="8153400" y="0"/>
            <a:ext cx="685800" cy="914400"/>
          </a:xfrm>
          <a:prstGeom prst="star5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Estrella de 5 puntas"/>
          <p:cNvSpPr/>
          <p:nvPr/>
        </p:nvSpPr>
        <p:spPr>
          <a:xfrm>
            <a:off x="8153400" y="1600200"/>
            <a:ext cx="685800" cy="914400"/>
          </a:xfrm>
          <a:prstGeom prst="star5">
            <a:avLst/>
          </a:prstGeom>
          <a:ln>
            <a:solidFill>
              <a:srgbClr val="D43E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strella de 5 puntas"/>
          <p:cNvSpPr/>
          <p:nvPr/>
        </p:nvSpPr>
        <p:spPr>
          <a:xfrm>
            <a:off x="8229600" y="4419600"/>
            <a:ext cx="685800" cy="914400"/>
          </a:xfrm>
          <a:prstGeom prst="star5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strella de 5 puntas"/>
          <p:cNvSpPr/>
          <p:nvPr/>
        </p:nvSpPr>
        <p:spPr>
          <a:xfrm>
            <a:off x="8229600" y="3124200"/>
            <a:ext cx="685800" cy="914400"/>
          </a:xfrm>
          <a:prstGeom prst="star5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12 Imagen" descr="F:\DCIM\114_PANA\P1140457.JPG"/>
          <p:cNvPicPr>
            <a:picLocks noChangeAspect="1" noChangeArrowheads="1"/>
          </p:cNvPicPr>
          <p:nvPr/>
        </p:nvPicPr>
        <p:blipFill>
          <a:blip r:embed="rId2">
            <a:lum bright="20000" contrast="-3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90675" y="-103188"/>
            <a:ext cx="6499225" cy="1335088"/>
          </a:xfrm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28600" y="3810000"/>
            <a:ext cx="8610600" cy="2663825"/>
          </a:xfrm>
          <a:ln>
            <a:solidFill>
              <a:srgbClr val="D43EB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D43EB4"/>
                </a:solidFill>
              </a:rPr>
              <a:t>¨¨</a:t>
            </a:r>
            <a:r>
              <a:rPr lang="es-ES_tradnl" sz="3500" b="1" dirty="0" smtClean="0">
                <a:solidFill>
                  <a:srgbClr val="0070C0"/>
                </a:solidFill>
                <a:latin typeface="Harrington" pitchFamily="82" charset="0"/>
              </a:rPr>
              <a:t>BILLETERAS RECICLADAS PARA MUJER</a:t>
            </a:r>
            <a:r>
              <a:rPr lang="es-ES_tradnl" b="1" dirty="0" smtClean="0">
                <a:solidFill>
                  <a:srgbClr val="D43EB4"/>
                </a:solidFill>
                <a:latin typeface="Harrington" pitchFamily="82" charset="0"/>
              </a:rPr>
              <a:t>¨¨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D43EB4"/>
                </a:solidFill>
              </a:rPr>
              <a:t>Detalle</a:t>
            </a:r>
            <a:r>
              <a:rPr lang="es-ES_tradnl" dirty="0" smtClean="0"/>
              <a:t>: Elaborado de cartón de leche acompañado de muchos recortes de revistas , es un producto 100%  reciclable.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0070C0"/>
                </a:solidFill>
              </a:rPr>
              <a:t>Codigo</a:t>
            </a:r>
            <a:r>
              <a:rPr lang="es-ES_tradnl" dirty="0" smtClean="0"/>
              <a:t>:1214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</a:rPr>
              <a:t>Peso</a:t>
            </a:r>
            <a:r>
              <a:rPr lang="es-ES_tradnl" b="1" dirty="0" smtClean="0"/>
              <a:t> </a:t>
            </a:r>
            <a:r>
              <a:rPr lang="es-ES_tradnl" dirty="0" smtClean="0"/>
              <a:t>    : 40kg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7030A0"/>
                </a:solidFill>
              </a:rPr>
              <a:t>Medida</a:t>
            </a:r>
            <a:r>
              <a:rPr lang="es-ES_tradnl" dirty="0" smtClean="0"/>
              <a:t>:15x10cm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</a:rPr>
              <a:t>Precio </a:t>
            </a:r>
            <a:r>
              <a:rPr lang="es-ES_tradnl" dirty="0" smtClean="0"/>
              <a:t>:$ 2.00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/>
          </a:p>
        </p:txBody>
      </p:sp>
      <p:pic>
        <p:nvPicPr>
          <p:cNvPr id="17412" name="Picture 2" descr="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7" name="6 Imagen" descr="F:\DCIM\114_PANA\P1140383.JP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75" y="1060450"/>
            <a:ext cx="2951163" cy="2670175"/>
          </a:xfrm>
          <a:prstGeom prst="rect">
            <a:avLst/>
          </a:prstGeom>
          <a:noFill/>
        </p:spPr>
      </p:pic>
      <p:pic>
        <p:nvPicPr>
          <p:cNvPr id="8" name="7 Imagen" descr="F:\DCIM\114_PANA\P1140447.JP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2763" y="1047750"/>
            <a:ext cx="3084512" cy="2670175"/>
          </a:xfrm>
          <a:prstGeom prst="rect">
            <a:avLst/>
          </a:prstGeom>
          <a:noFill/>
        </p:spPr>
      </p:pic>
      <p:pic>
        <p:nvPicPr>
          <p:cNvPr id="15" name="14 Imagen" descr="F:\DCIM\114_PANA\P1140450.JP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94050" y="1060450"/>
            <a:ext cx="3219450" cy="2682875"/>
          </a:xfrm>
          <a:prstGeom prst="rect">
            <a:avLst/>
          </a:prstGeom>
          <a:noFill/>
        </p:spPr>
      </p:pic>
      <p:sp>
        <p:nvSpPr>
          <p:cNvPr id="16" name="15 Corazón"/>
          <p:cNvSpPr/>
          <p:nvPr/>
        </p:nvSpPr>
        <p:spPr>
          <a:xfrm>
            <a:off x="3886200" y="2209800"/>
            <a:ext cx="3048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Estrella de 5 puntas"/>
          <p:cNvSpPr/>
          <p:nvPr/>
        </p:nvSpPr>
        <p:spPr>
          <a:xfrm>
            <a:off x="7848600" y="228600"/>
            <a:ext cx="457200" cy="685800"/>
          </a:xfrm>
          <a:prstGeom prst="star5">
            <a:avLst/>
          </a:prstGeom>
          <a:solidFill>
            <a:srgbClr val="D43E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" name="17 Estrella de 5 puntas"/>
          <p:cNvSpPr/>
          <p:nvPr/>
        </p:nvSpPr>
        <p:spPr>
          <a:xfrm>
            <a:off x="1981200" y="228600"/>
            <a:ext cx="685800" cy="533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18 Estrella de 5 puntas"/>
          <p:cNvSpPr/>
          <p:nvPr/>
        </p:nvSpPr>
        <p:spPr>
          <a:xfrm>
            <a:off x="8382000" y="4648200"/>
            <a:ext cx="457200" cy="685800"/>
          </a:xfrm>
          <a:prstGeom prst="star5">
            <a:avLst>
              <a:gd name="adj" fmla="val 19800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Estrella de 5 puntas"/>
          <p:cNvSpPr/>
          <p:nvPr/>
        </p:nvSpPr>
        <p:spPr>
          <a:xfrm>
            <a:off x="8153400" y="5562600"/>
            <a:ext cx="609600" cy="609600"/>
          </a:xfrm>
          <a:prstGeom prst="star5">
            <a:avLst>
              <a:gd name="adj" fmla="val 18225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Estrella de 5 puntas"/>
          <p:cNvSpPr/>
          <p:nvPr/>
        </p:nvSpPr>
        <p:spPr>
          <a:xfrm>
            <a:off x="8458200" y="0"/>
            <a:ext cx="685800" cy="5334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Estrella de 5 puntas"/>
          <p:cNvSpPr/>
          <p:nvPr/>
        </p:nvSpPr>
        <p:spPr>
          <a:xfrm>
            <a:off x="6934200" y="228600"/>
            <a:ext cx="685800" cy="533400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Estrella de 5 puntas"/>
          <p:cNvSpPr/>
          <p:nvPr/>
        </p:nvSpPr>
        <p:spPr>
          <a:xfrm>
            <a:off x="0" y="1447800"/>
            <a:ext cx="685800" cy="5334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23 Estrella de 5 puntas"/>
          <p:cNvSpPr/>
          <p:nvPr/>
        </p:nvSpPr>
        <p:spPr>
          <a:xfrm>
            <a:off x="0" y="2590800"/>
            <a:ext cx="685800" cy="533400"/>
          </a:xfrm>
          <a:prstGeom prst="star5">
            <a:avLst>
              <a:gd name="adj" fmla="val 22229"/>
              <a:gd name="hf" fmla="val 105146"/>
              <a:gd name="vf" fmla="val 1105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" name="24 Estrella de 5 puntas"/>
          <p:cNvSpPr/>
          <p:nvPr/>
        </p:nvSpPr>
        <p:spPr>
          <a:xfrm>
            <a:off x="7239000" y="5638800"/>
            <a:ext cx="685800" cy="533400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5 Imagen" descr="F:\DCIM\114_PANA\P1140479.JPG"/>
          <p:cNvPicPr>
            <a:picLocks noChangeAspect="1" noChangeArrowheads="1"/>
          </p:cNvPicPr>
          <p:nvPr/>
        </p:nvPicPr>
        <p:blipFill>
          <a:blip r:embed="rId2">
            <a:lum bright="16000" contrast="32000"/>
          </a:blip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 Título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01825" y="268288"/>
            <a:ext cx="5419725" cy="884237"/>
          </a:xfrm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7467600" cy="32766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dirty="0" smtClean="0"/>
              <a:t>´´</a:t>
            </a:r>
            <a:r>
              <a:rPr lang="es-ES_tradnl" b="1" dirty="0" smtClean="0">
                <a:latin typeface="Eras Bold ITC" pitchFamily="34" charset="0"/>
              </a:rPr>
              <a:t>BILLETERAS RECICLADAS PARA HOMBRE</a:t>
            </a:r>
            <a:r>
              <a:rPr lang="es-ES_tradnl" dirty="0" smtClean="0"/>
              <a:t>¨¨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0070C0"/>
                </a:solidFill>
              </a:rPr>
              <a:t>Detalle</a:t>
            </a:r>
            <a:r>
              <a:rPr lang="es-ES_tradnl" dirty="0" smtClean="0"/>
              <a:t>: : Elaborado de cartón de leche acompañado de muchos recortes de revistas , es un producto 100%  reciclable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Código</a:t>
            </a:r>
            <a:r>
              <a:rPr lang="es-ES_tradnl" dirty="0" smtClean="0"/>
              <a:t>:1215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7030A0"/>
                </a:solidFill>
              </a:rPr>
              <a:t>Medida</a:t>
            </a:r>
            <a:r>
              <a:rPr lang="es-ES_tradnl" dirty="0" smtClean="0"/>
              <a:t>:15x10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chemeClr val="accent1">
                    <a:lumMod val="50000"/>
                  </a:schemeClr>
                </a:solidFill>
              </a:rPr>
              <a:t>Peso  </a:t>
            </a:r>
            <a:r>
              <a:rPr lang="es-ES_tradnl" dirty="0" smtClean="0"/>
              <a:t>   : 40kg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ES_tradnl" b="1" dirty="0" smtClean="0">
                <a:solidFill>
                  <a:srgbClr val="FF0000"/>
                </a:solidFill>
              </a:rPr>
              <a:t>Precio</a:t>
            </a:r>
            <a:r>
              <a:rPr lang="es-ES_tradnl" dirty="0" smtClean="0"/>
              <a:t>  :$ 2.00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_tradnl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s-ES" dirty="0"/>
          </a:p>
        </p:txBody>
      </p:sp>
      <p:pic>
        <p:nvPicPr>
          <p:cNvPr id="18436" name="Picture 2" descr="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0"/>
            <a:ext cx="1295400" cy="1371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8437" name="6 Imagen" descr="F:\DCIM\114_PANA\P114047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1447800"/>
            <a:ext cx="22860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7 Imagen" descr="F:\DCIM\114_PANA\P114047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1447800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8 Imagen" descr="F:\DCIM\114_PANA\P114047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1447800"/>
            <a:ext cx="24145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</TotalTime>
  <Words>156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Plantilla de diseño</vt:lpstr>
      </vt:variant>
      <vt:variant>
        <vt:i4>7</vt:i4>
      </vt:variant>
      <vt:variant>
        <vt:lpstr>Títulos de diapositiva</vt:lpstr>
      </vt:variant>
      <vt:variant>
        <vt:i4>6</vt:i4>
      </vt:variant>
    </vt:vector>
  </HeadingPairs>
  <TitlesOfParts>
    <vt:vector size="23" baseType="lpstr">
      <vt:lpstr>Arial</vt:lpstr>
      <vt:lpstr>Times New Roman</vt:lpstr>
      <vt:lpstr>Wingdings</vt:lpstr>
      <vt:lpstr>Wingdings 2</vt:lpstr>
      <vt:lpstr>Calibri</vt:lpstr>
      <vt:lpstr>Forte</vt:lpstr>
      <vt:lpstr>Harrington</vt:lpstr>
      <vt:lpstr>Bell MT</vt:lpstr>
      <vt:lpstr>Kristen ITC</vt:lpstr>
      <vt:lpstr>Eras Bold ITC</vt:lpstr>
      <vt:lpstr>Mirador</vt:lpstr>
      <vt:lpstr>Mirador</vt:lpstr>
      <vt:lpstr>Mirador</vt:lpstr>
      <vt:lpstr>Mirador</vt:lpstr>
      <vt:lpstr>Mirador</vt:lpstr>
      <vt:lpstr>Mirador</vt:lpstr>
      <vt:lpstr>Mirador</vt:lpstr>
      <vt:lpstr>CATALOGO </vt:lpstr>
      <vt:lpstr>¨ARTE JUVENIL¨</vt:lpstr>
      <vt:lpstr>¨ARTE JUVENIL¨</vt:lpstr>
      <vt:lpstr>ARTE JUVENIL</vt:lpstr>
      <vt:lpstr>Diapositiva 5</vt:lpstr>
      <vt:lpstr>Diapositiva 6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 JUVENIL</dc:title>
  <dc:creator>Administrador</dc:creator>
  <cp:lastModifiedBy>amara</cp:lastModifiedBy>
  <cp:revision>34</cp:revision>
  <dcterms:created xsi:type="dcterms:W3CDTF">2011-02-03T20:57:25Z</dcterms:created>
  <dcterms:modified xsi:type="dcterms:W3CDTF">2011-03-30T06:47:22Z</dcterms:modified>
</cp:coreProperties>
</file>