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66FF"/>
    <a:srgbClr val="0066CC"/>
    <a:srgbClr val="66FF33"/>
    <a:srgbClr val="CC3399"/>
    <a:srgbClr val="FF66CC"/>
    <a:srgbClr val="CC0099"/>
    <a:srgbClr val="FF3399"/>
    <a:srgbClr val="FF33CC"/>
    <a:srgbClr val="FF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14" autoAdjust="0"/>
    <p:restoredTop sz="94660"/>
  </p:normalViewPr>
  <p:slideViewPr>
    <p:cSldViewPr>
      <p:cViewPr varScale="1">
        <p:scale>
          <a:sx n="69" d="100"/>
          <a:sy n="69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AB2C1-8013-49E8-9444-35ECC116F963}" type="datetimeFigureOut">
              <a:rPr lang="es-EC" smtClean="0"/>
              <a:pPr/>
              <a:t>28/02/2011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5BC12-75CC-4A44-A545-E31A7BD70C98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BC12-75CC-4A44-A545-E31A7BD70C98}" type="slidenum">
              <a:rPr lang="es-EC" smtClean="0"/>
              <a:pPr/>
              <a:t>2</a:t>
            </a:fld>
            <a:endParaRPr lang="es-EC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BC12-75CC-4A44-A545-E31A7BD70C98}" type="slidenum">
              <a:rPr lang="es-EC" smtClean="0"/>
              <a:pPr/>
              <a:t>3</a:t>
            </a:fld>
            <a:endParaRPr lang="es-EC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37D0-50C2-4D79-92D1-B0CAF53FC260}" type="datetimeFigureOut">
              <a:rPr lang="es-EC" smtClean="0"/>
              <a:pPr/>
              <a:t>28/02/2011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1914-FDD6-4828-91B3-A44D068FC48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 advClick="0" advTm="7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37D0-50C2-4D79-92D1-B0CAF53FC260}" type="datetimeFigureOut">
              <a:rPr lang="es-EC" smtClean="0"/>
              <a:pPr/>
              <a:t>28/02/2011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1914-FDD6-4828-91B3-A44D068FC48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 advClick="0" advTm="7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37D0-50C2-4D79-92D1-B0CAF53FC260}" type="datetimeFigureOut">
              <a:rPr lang="es-EC" smtClean="0"/>
              <a:pPr/>
              <a:t>28/02/2011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1914-FDD6-4828-91B3-A44D068FC48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 advClick="0" advTm="7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37D0-50C2-4D79-92D1-B0CAF53FC260}" type="datetimeFigureOut">
              <a:rPr lang="es-EC" smtClean="0"/>
              <a:pPr/>
              <a:t>28/02/2011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1914-FDD6-4828-91B3-A44D068FC48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 advClick="0" advTm="7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37D0-50C2-4D79-92D1-B0CAF53FC260}" type="datetimeFigureOut">
              <a:rPr lang="es-EC" smtClean="0"/>
              <a:pPr/>
              <a:t>28/02/2011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1914-FDD6-4828-91B3-A44D068FC48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 advClick="0" advTm="7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37D0-50C2-4D79-92D1-B0CAF53FC260}" type="datetimeFigureOut">
              <a:rPr lang="es-EC" smtClean="0"/>
              <a:pPr/>
              <a:t>28/02/2011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1914-FDD6-4828-91B3-A44D068FC48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 advClick="0" advTm="7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37D0-50C2-4D79-92D1-B0CAF53FC260}" type="datetimeFigureOut">
              <a:rPr lang="es-EC" smtClean="0"/>
              <a:pPr/>
              <a:t>28/02/2011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1914-FDD6-4828-91B3-A44D068FC48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 advClick="0" advTm="7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37D0-50C2-4D79-92D1-B0CAF53FC260}" type="datetimeFigureOut">
              <a:rPr lang="es-EC" smtClean="0"/>
              <a:pPr/>
              <a:t>28/02/2011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1914-FDD6-4828-91B3-A44D068FC48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 advClick="0" advTm="7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37D0-50C2-4D79-92D1-B0CAF53FC260}" type="datetimeFigureOut">
              <a:rPr lang="es-EC" smtClean="0"/>
              <a:pPr/>
              <a:t>28/02/2011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1914-FDD6-4828-91B3-A44D068FC48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 advClick="0" advTm="7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37D0-50C2-4D79-92D1-B0CAF53FC260}" type="datetimeFigureOut">
              <a:rPr lang="es-EC" smtClean="0"/>
              <a:pPr/>
              <a:t>28/02/2011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1914-FDD6-4828-91B3-A44D068FC48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 advClick="0" advTm="7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37D0-50C2-4D79-92D1-B0CAF53FC260}" type="datetimeFigureOut">
              <a:rPr lang="es-EC" smtClean="0"/>
              <a:pPr/>
              <a:t>28/02/2011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1914-FDD6-4828-91B3-A44D068FC48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 advClick="0" advTm="7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737D0-50C2-4D79-92D1-B0CAF53FC260}" type="datetimeFigureOut">
              <a:rPr lang="es-EC" smtClean="0"/>
              <a:pPr/>
              <a:t>28/02/2011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B1914-FDD6-4828-91B3-A44D068FC48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700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ASPI.jpg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 l="6667" t="7843" r="10476" b="17647"/>
          <a:stretch>
            <a:fillRect/>
          </a:stretch>
        </p:blipFill>
        <p:spPr bwMode="auto">
          <a:xfrm>
            <a:off x="785786" y="0"/>
            <a:ext cx="7053563" cy="3080866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86446" y="2571744"/>
            <a:ext cx="3357554" cy="785818"/>
          </a:xfrm>
        </p:spPr>
        <p:txBody>
          <a:bodyPr>
            <a:noAutofit/>
          </a:bodyPr>
          <a:lstStyle/>
          <a:p>
            <a:r>
              <a:rPr lang="es-EC" sz="1600" b="1" dirty="0" smtClean="0"/>
              <a:t>www.emprendedoresitt.blospot.com</a:t>
            </a:r>
            <a:endParaRPr lang="es-EC" sz="16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00100" y="3929066"/>
            <a:ext cx="6972304" cy="2286016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47500" lnSpcReduction="20000"/>
          </a:bodyPr>
          <a:lstStyle/>
          <a:p>
            <a:endParaRPr lang="es-EC" sz="13800" dirty="0" smtClean="0">
              <a:solidFill>
                <a:schemeClr val="tx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Viner Hand ITC" pitchFamily="66" charset="0"/>
            </a:endParaRPr>
          </a:p>
          <a:p>
            <a:r>
              <a:rPr lang="es-EC" sz="18500" dirty="0" smtClean="0"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Harrington" pitchFamily="82" charset="0"/>
              </a:rPr>
              <a:t>CATALOGO</a:t>
            </a:r>
            <a:r>
              <a:rPr lang="es-EC" sz="5900" dirty="0" smtClean="0"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astellar" pitchFamily="18" charset="0"/>
              </a:rPr>
              <a:t> </a:t>
            </a:r>
          </a:p>
          <a:p>
            <a:endParaRPr lang="es-EC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 advClick="0" advTm="7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57290" y="500042"/>
            <a:ext cx="7400948" cy="2143140"/>
          </a:xfrm>
        </p:spPr>
        <p:txBody>
          <a:bodyPr>
            <a:noAutofit/>
          </a:bodyPr>
          <a:lstStyle/>
          <a:p>
            <a:r>
              <a:rPr lang="es-EC" sz="8000" dirty="0" smtClean="0">
                <a:ln w="18415" cmpd="sng">
                  <a:solidFill>
                    <a:srgbClr val="FFFFFF"/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ettenschweiler" pitchFamily="34" charset="0"/>
              </a:rPr>
              <a:t>INSTITUTO TEGNOLOGICO TENA</a:t>
            </a:r>
            <a:endParaRPr lang="es-EC" sz="8000" dirty="0">
              <a:ln w="18415" cmpd="sng">
                <a:solidFill>
                  <a:srgbClr val="FFFFFF"/>
                </a:solidFill>
                <a:prstDash val="solid"/>
              </a:ln>
              <a:blipFill>
                <a:blip r:embed="rId3"/>
                <a:stretch>
                  <a:fillRect/>
                </a:stretch>
              </a:blip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aettenschweiler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2132856"/>
            <a:ext cx="7067128" cy="406531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s-EC" sz="4000" dirty="0" smtClean="0"/>
          </a:p>
          <a:p>
            <a:pPr>
              <a:buNone/>
            </a:pPr>
            <a:endParaRPr lang="es-EC" sz="4000" dirty="0">
              <a:ln>
                <a:solidFill>
                  <a:srgbClr val="00B050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ctr">
              <a:buNone/>
            </a:pPr>
            <a:r>
              <a:rPr lang="es-EC" sz="4000" b="1" dirty="0" smtClean="0">
                <a:ln>
                  <a:solidFill>
                    <a:srgbClr val="00B050"/>
                  </a:solidFill>
                </a:ln>
                <a:blipFill>
                  <a:blip r:embed="rId3"/>
                  <a:stretch>
                    <a:fillRect/>
                  </a:stretch>
                </a:blipFill>
                <a:latin typeface="Forte" pitchFamily="66" charset="0"/>
              </a:rPr>
              <a:t>  </a:t>
            </a:r>
            <a:r>
              <a:rPr lang="es-EC" sz="5400" b="1" dirty="0" smtClean="0">
                <a:ln>
                  <a:solidFill>
                    <a:schemeClr val="tx1"/>
                  </a:solidFill>
                </a:ln>
                <a:blipFill>
                  <a:blip r:embed="rId3"/>
                  <a:stretch>
                    <a:fillRect/>
                  </a:stretch>
                </a:blipFill>
                <a:latin typeface="Forte" pitchFamily="66" charset="0"/>
              </a:rPr>
              <a:t>PRODUCTOS ELAVORADOS CON </a:t>
            </a:r>
            <a:r>
              <a:rPr lang="es-EC" sz="6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blipFill>
                  <a:blip r:embed="rId3"/>
                  <a:stretch>
                    <a:fillRect/>
                  </a:stretch>
                </a:blipFill>
                <a:latin typeface="Forte" pitchFamily="66" charset="0"/>
              </a:rPr>
              <a:t>TAGUA</a:t>
            </a:r>
          </a:p>
          <a:p>
            <a:pPr algn="ctr">
              <a:buNone/>
            </a:pPr>
            <a:r>
              <a:rPr lang="es-EC" sz="6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blipFill>
                  <a:blip r:embed="rId3"/>
                  <a:stretch>
                    <a:fillRect/>
                  </a:stretch>
                </a:blipFill>
                <a:latin typeface="Forte" pitchFamily="66" charset="0"/>
              </a:rPr>
              <a:t>    MULLOS</a:t>
            </a:r>
          </a:p>
          <a:p>
            <a:pPr algn="ctr">
              <a:buNone/>
            </a:pPr>
            <a:r>
              <a:rPr lang="es-EC" sz="6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blipFill>
                  <a:blip r:embed="rId3"/>
                  <a:stretch>
                    <a:fillRect/>
                  </a:stretch>
                </a:blipFill>
                <a:latin typeface="Forte" pitchFamily="66" charset="0"/>
              </a:rPr>
              <a:t>    LANA</a:t>
            </a:r>
            <a:endParaRPr lang="es-EC" sz="44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blipFill>
                <a:blip r:embed="rId3"/>
                <a:stretch>
                  <a:fillRect/>
                </a:stretch>
              </a:blipFill>
              <a:latin typeface="Forte" pitchFamily="66" charset="0"/>
            </a:endParaRPr>
          </a:p>
        </p:txBody>
      </p:sp>
      <p:pic>
        <p:nvPicPr>
          <p:cNvPr id="2050" name="Picture 2" descr="G:\AS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85171" cy="1370218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7" name="6 Corazón"/>
          <p:cNvSpPr/>
          <p:nvPr/>
        </p:nvSpPr>
        <p:spPr>
          <a:xfrm>
            <a:off x="7429520" y="1857364"/>
            <a:ext cx="357190" cy="285752"/>
          </a:xfrm>
          <a:prstGeom prst="hear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ln w="18000">
                <a:solidFill>
                  <a:schemeClr val="accent2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7 Sol"/>
          <p:cNvSpPr/>
          <p:nvPr/>
        </p:nvSpPr>
        <p:spPr>
          <a:xfrm>
            <a:off x="2357422" y="1500174"/>
            <a:ext cx="357190" cy="357190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8 Estrella de 6 puntas"/>
          <p:cNvSpPr/>
          <p:nvPr/>
        </p:nvSpPr>
        <p:spPr>
          <a:xfrm>
            <a:off x="6572264" y="4429132"/>
            <a:ext cx="285752" cy="357190"/>
          </a:xfrm>
          <a:prstGeom prst="star6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" name="10 Sol"/>
          <p:cNvSpPr/>
          <p:nvPr/>
        </p:nvSpPr>
        <p:spPr>
          <a:xfrm>
            <a:off x="2571736" y="4857760"/>
            <a:ext cx="357190" cy="357190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" name="11 Sol"/>
          <p:cNvSpPr/>
          <p:nvPr/>
        </p:nvSpPr>
        <p:spPr>
          <a:xfrm>
            <a:off x="6572264" y="5429264"/>
            <a:ext cx="357190" cy="357190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12 Sol"/>
          <p:cNvSpPr/>
          <p:nvPr/>
        </p:nvSpPr>
        <p:spPr>
          <a:xfrm>
            <a:off x="4500562" y="2500306"/>
            <a:ext cx="357190" cy="357190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" name="13 Estrella de 6 puntas"/>
          <p:cNvSpPr/>
          <p:nvPr/>
        </p:nvSpPr>
        <p:spPr>
          <a:xfrm>
            <a:off x="1714480" y="2214554"/>
            <a:ext cx="285752" cy="357190"/>
          </a:xfrm>
          <a:prstGeom prst="star6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5" name="14 Estrella de 6 puntas"/>
          <p:cNvSpPr/>
          <p:nvPr/>
        </p:nvSpPr>
        <p:spPr>
          <a:xfrm>
            <a:off x="1500166" y="5572140"/>
            <a:ext cx="285752" cy="357190"/>
          </a:xfrm>
          <a:prstGeom prst="star6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6" name="15 Estrella de 6 puntas"/>
          <p:cNvSpPr/>
          <p:nvPr/>
        </p:nvSpPr>
        <p:spPr>
          <a:xfrm>
            <a:off x="6215074" y="2571744"/>
            <a:ext cx="285752" cy="357190"/>
          </a:xfrm>
          <a:prstGeom prst="star6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7" name="16 Corazón"/>
          <p:cNvSpPr/>
          <p:nvPr/>
        </p:nvSpPr>
        <p:spPr>
          <a:xfrm>
            <a:off x="571472" y="2071678"/>
            <a:ext cx="357190" cy="285752"/>
          </a:xfrm>
          <a:prstGeom prst="hear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ln w="18000">
                <a:solidFill>
                  <a:schemeClr val="accent2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17 Corazón"/>
          <p:cNvSpPr/>
          <p:nvPr/>
        </p:nvSpPr>
        <p:spPr>
          <a:xfrm>
            <a:off x="1500166" y="4357694"/>
            <a:ext cx="357190" cy="285752"/>
          </a:xfrm>
          <a:prstGeom prst="hear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ln w="18000">
                <a:solidFill>
                  <a:schemeClr val="accent2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9" name="18 Corazón"/>
          <p:cNvSpPr/>
          <p:nvPr/>
        </p:nvSpPr>
        <p:spPr>
          <a:xfrm>
            <a:off x="8001024" y="5072074"/>
            <a:ext cx="357190" cy="285752"/>
          </a:xfrm>
          <a:prstGeom prst="hear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ln w="18000">
                <a:solidFill>
                  <a:schemeClr val="accent2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0" name="19 Corazón"/>
          <p:cNvSpPr/>
          <p:nvPr/>
        </p:nvSpPr>
        <p:spPr>
          <a:xfrm>
            <a:off x="3143240" y="2571744"/>
            <a:ext cx="357190" cy="285752"/>
          </a:xfrm>
          <a:prstGeom prst="hear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ln w="18000">
                <a:solidFill>
                  <a:schemeClr val="accent2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" name="20 Sol"/>
          <p:cNvSpPr/>
          <p:nvPr/>
        </p:nvSpPr>
        <p:spPr>
          <a:xfrm>
            <a:off x="8286776" y="2428868"/>
            <a:ext cx="357190" cy="357190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ransition spd="med" advClick="0" advTm="7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CC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LLAVEROS</a:t>
            </a:r>
            <a:endParaRPr lang="es-EC" sz="6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0034" y="1714488"/>
            <a:ext cx="4500594" cy="1214446"/>
          </a:xfrm>
        </p:spPr>
        <p:txBody>
          <a:bodyPr>
            <a:noAutofit/>
          </a:bodyPr>
          <a:lstStyle/>
          <a:p>
            <a:r>
              <a:rPr lang="es-EC" sz="2800" b="0" i="1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orte" pitchFamily="66" charset="0"/>
              </a:rPr>
              <a:t>En formas de mariposa y con una gama extensa de colores</a:t>
            </a:r>
            <a:endParaRPr lang="es-EC" sz="2800" b="0" i="1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5429256" y="4286256"/>
            <a:ext cx="2928958" cy="22145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C" sz="28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orte" pitchFamily="66" charset="0"/>
              </a:rPr>
              <a:t>Peso:01g  c/u</a:t>
            </a:r>
          </a:p>
          <a:p>
            <a:pPr>
              <a:buNone/>
            </a:pPr>
            <a:r>
              <a:rPr lang="es-EC" sz="28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orte" pitchFamily="66" charset="0"/>
              </a:rPr>
              <a:t>Medida:12cm/4cm</a:t>
            </a:r>
          </a:p>
          <a:p>
            <a:pPr>
              <a:buNone/>
            </a:pPr>
            <a:r>
              <a:rPr lang="es-EC" sz="28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orte" pitchFamily="66" charset="0"/>
              </a:rPr>
              <a:t>Código: 001</a:t>
            </a:r>
          </a:p>
          <a:p>
            <a:pPr>
              <a:buNone/>
            </a:pPr>
            <a:r>
              <a:rPr lang="es-EC" sz="28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orte" pitchFamily="66" charset="0"/>
              </a:rPr>
              <a:t>$1.00</a:t>
            </a:r>
          </a:p>
          <a:p>
            <a:pPr>
              <a:buNone/>
              <a:defRPr/>
            </a:pPr>
            <a:r>
              <a:rPr lang="es-ES" sz="2800" b="1" i="1" spc="100" dirty="0" smtClean="0">
                <a:ln w="1800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0.733837EUR</a:t>
            </a:r>
            <a:endParaRPr lang="es-ES" sz="2800" b="1" i="1" spc="100" dirty="0" smtClean="0">
              <a:ln w="18000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Baskerville Old Face" pitchFamily="18" charset="0"/>
            </a:endParaRPr>
          </a:p>
          <a:p>
            <a:pPr>
              <a:buNone/>
            </a:pPr>
            <a:endParaRPr lang="es-EC" sz="28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radley Hand ITC" pitchFamily="66" charset="0"/>
            </a:endParaRPr>
          </a:p>
        </p:txBody>
      </p:sp>
      <p:pic>
        <p:nvPicPr>
          <p:cNvPr id="4098" name="Picture 2" descr="G:\101MSDCF\DSC00972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789040"/>
            <a:ext cx="3714776" cy="2786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2" descr="G:\AS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14290"/>
            <a:ext cx="1885171" cy="1370218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2052" name="Picture 4" descr="D:\Imagenes mary\6to contabilidad\DSC0100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1285860"/>
            <a:ext cx="3409928" cy="26920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4" name="13 Estrella de 7 puntas"/>
          <p:cNvSpPr/>
          <p:nvPr/>
        </p:nvSpPr>
        <p:spPr>
          <a:xfrm>
            <a:off x="6858016" y="714356"/>
            <a:ext cx="285752" cy="285752"/>
          </a:xfrm>
          <a:prstGeom prst="star7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Estrella de 7 puntas"/>
          <p:cNvSpPr/>
          <p:nvPr/>
        </p:nvSpPr>
        <p:spPr>
          <a:xfrm>
            <a:off x="8572528" y="357166"/>
            <a:ext cx="285752" cy="285752"/>
          </a:xfrm>
          <a:prstGeom prst="star7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Estrella de 7 puntas"/>
          <p:cNvSpPr/>
          <p:nvPr/>
        </p:nvSpPr>
        <p:spPr>
          <a:xfrm>
            <a:off x="3214678" y="2714620"/>
            <a:ext cx="285752" cy="285752"/>
          </a:xfrm>
          <a:prstGeom prst="star7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Estrella de 7 puntas"/>
          <p:cNvSpPr/>
          <p:nvPr/>
        </p:nvSpPr>
        <p:spPr>
          <a:xfrm>
            <a:off x="8501090" y="6286520"/>
            <a:ext cx="285752" cy="285752"/>
          </a:xfrm>
          <a:prstGeom prst="star7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Estrella de 7 puntas"/>
          <p:cNvSpPr/>
          <p:nvPr/>
        </p:nvSpPr>
        <p:spPr>
          <a:xfrm>
            <a:off x="4286248" y="4429132"/>
            <a:ext cx="285752" cy="285752"/>
          </a:xfrm>
          <a:prstGeom prst="star7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Estrella de 7 puntas"/>
          <p:cNvSpPr/>
          <p:nvPr/>
        </p:nvSpPr>
        <p:spPr>
          <a:xfrm>
            <a:off x="1000100" y="2928934"/>
            <a:ext cx="285752" cy="285752"/>
          </a:xfrm>
          <a:prstGeom prst="star7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Estrella de 7 puntas"/>
          <p:cNvSpPr/>
          <p:nvPr/>
        </p:nvSpPr>
        <p:spPr>
          <a:xfrm>
            <a:off x="5000628" y="2071678"/>
            <a:ext cx="285752" cy="285752"/>
          </a:xfrm>
          <a:prstGeom prst="star7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Estrella de 7 puntas"/>
          <p:cNvSpPr/>
          <p:nvPr/>
        </p:nvSpPr>
        <p:spPr>
          <a:xfrm>
            <a:off x="2071670" y="1071546"/>
            <a:ext cx="285752" cy="285752"/>
          </a:xfrm>
          <a:prstGeom prst="star7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med" advClick="0" advTm="15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4000">
              <a:srgbClr val="5E9EFF">
                <a:alpha val="49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G:\101MSDCF\DSC009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916832"/>
            <a:ext cx="3302077" cy="261340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6" name="Picture 4" descr="G:\101MSDCF\DSC00966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14282" y="3786190"/>
            <a:ext cx="3327109" cy="27932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4414" y="428604"/>
            <a:ext cx="7472386" cy="1143000"/>
          </a:xfrm>
        </p:spPr>
        <p:txBody>
          <a:bodyPr>
            <a:noAutofit/>
          </a:bodyPr>
          <a:lstStyle/>
          <a:p>
            <a:r>
              <a:rPr lang="es-EC" sz="5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66"/>
                </a:solidFill>
                <a:effectLst/>
                <a:latin typeface="Bradley Hand ITC" pitchFamily="66" charset="0"/>
              </a:rPr>
              <a:t>ACSESORIOS PARA CELULAR</a:t>
            </a:r>
            <a:endParaRPr lang="es-EC" sz="54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FF0066"/>
              </a:solidFill>
              <a:effectLst/>
              <a:latin typeface="Bradley Hand ITC" pitchFamily="66" charset="0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1285852" y="5786454"/>
            <a:ext cx="1714512" cy="642942"/>
          </a:xfrm>
        </p:spPr>
        <p:txBody>
          <a:bodyPr>
            <a:normAutofit fontScale="25000" lnSpcReduction="20000"/>
          </a:bodyPr>
          <a:lstStyle/>
          <a:p>
            <a:endParaRPr lang="es-EC" sz="3700" dirty="0" smtClean="0">
              <a:ln/>
            </a:endParaRPr>
          </a:p>
          <a:p>
            <a:pPr algn="ctr"/>
            <a:r>
              <a:rPr lang="es-EC" sz="7200" dirty="0" smtClean="0">
                <a:ln/>
              </a:rPr>
              <a:t>varios colores</a:t>
            </a:r>
          </a:p>
          <a:p>
            <a:pPr algn="ctr"/>
            <a:r>
              <a:rPr lang="es-EC" sz="7200" dirty="0" smtClean="0">
                <a:ln/>
              </a:rPr>
              <a:t> 003</a:t>
            </a:r>
          </a:p>
          <a:p>
            <a:endParaRPr lang="es-EC" b="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0" y="1571612"/>
            <a:ext cx="4572000" cy="21431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s-EC" sz="3200" b="1" dirty="0" smtClean="0">
              <a:ln w="12700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EC" sz="3200" b="1" dirty="0" smtClean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Elaborados con tagua, </a:t>
            </a:r>
          </a:p>
          <a:p>
            <a:pPr>
              <a:buNone/>
            </a:pPr>
            <a:r>
              <a:rPr lang="es-EC" sz="3200" b="1" dirty="0" smtClean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 forma de mariposa. </a:t>
            </a:r>
          </a:p>
          <a:p>
            <a:pPr>
              <a:buNone/>
            </a:pPr>
            <a:r>
              <a:rPr lang="es-EC" sz="3200" b="1" dirty="0" smtClean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 uno y varios colores</a:t>
            </a:r>
          </a:p>
          <a:p>
            <a:pPr>
              <a:buNone/>
            </a:pPr>
            <a:endParaRPr lang="es-EC" sz="2800" b="1" dirty="0" smtClean="0">
              <a:ln w="12700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s-EC" sz="2800" b="1" dirty="0">
              <a:ln w="12700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2" name="Picture 2" descr="G:\AS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85171" cy="1370218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13" name="12 Rectángulo"/>
          <p:cNvSpPr/>
          <p:nvPr/>
        </p:nvSpPr>
        <p:spPr>
          <a:xfrm>
            <a:off x="6072198" y="3500438"/>
            <a:ext cx="22145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b="1" dirty="0" smtClean="0">
                <a:ln/>
              </a:rPr>
              <a:t>un solo color:</a:t>
            </a:r>
          </a:p>
          <a:p>
            <a:pPr algn="ctr"/>
            <a:r>
              <a:rPr lang="es-EC" b="1" dirty="0" smtClean="0">
                <a:ln/>
              </a:rPr>
              <a:t> 002</a:t>
            </a:r>
          </a:p>
        </p:txBody>
      </p:sp>
      <p:sp>
        <p:nvSpPr>
          <p:cNvPr id="20" name="2 Marcador de contenido"/>
          <p:cNvSpPr txBox="1">
            <a:spLocks/>
          </p:cNvSpPr>
          <p:nvPr/>
        </p:nvSpPr>
        <p:spPr>
          <a:xfrm>
            <a:off x="4143372" y="4357694"/>
            <a:ext cx="3786214" cy="235745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C" sz="2800" b="1" i="0" u="none" strike="noStrike" kern="1200" normalizeH="0" baseline="0" noProof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C" sz="2800" b="1" i="0" u="none" strike="noStrike" kern="1200" normalizeH="0" baseline="0" noProof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C" sz="2800" b="1" i="0" u="none" strike="noStrike" kern="1200" normalizeH="0" baseline="0" noProof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C" sz="4400" b="1" i="0" u="none" strike="noStrike" kern="1200" normalizeH="0" baseline="0" noProof="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PESO:01g  c/u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C" sz="4400" b="1" i="0" u="none" strike="noStrike" kern="1200" normalizeH="0" baseline="0" noProof="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MEDIDA:12ct /4ct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C" sz="4400" b="1" i="0" u="none" strike="noStrike" kern="1200" normalizeH="0" baseline="0" noProof="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$ 1.00</a:t>
            </a:r>
            <a:endParaRPr kumimoji="0" lang="es-EC" sz="4400" b="1" i="1" u="none" strike="noStrike" kern="1200" normalizeH="0" baseline="0" noProof="0" dirty="0" smtClean="0">
              <a:ln>
                <a:solidFill>
                  <a:schemeClr val="tx1"/>
                </a:solidFill>
                <a:prstDash val="solid"/>
              </a:ln>
              <a:solidFill>
                <a:srgbClr val="0066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s-ES" sz="4400" b="1" i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rgbClr val="0066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0.733837EUR</a:t>
            </a:r>
            <a:endParaRPr lang="es-ES" sz="4400" b="1" i="1" spc="100" dirty="0" smtClean="0">
              <a:ln w="18000">
                <a:solidFill>
                  <a:schemeClr val="tx1"/>
                </a:solidFill>
                <a:prstDash val="solid"/>
              </a:ln>
              <a:solidFill>
                <a:srgbClr val="0066FF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Baskerville Old Face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C" sz="4400" b="1" i="0" u="none" strike="noStrike" kern="1200" normalizeH="0" baseline="0" noProof="0" dirty="0" smtClean="0">
              <a:ln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C" sz="4400" b="1" i="0" u="none" strike="noStrike" kern="1200" normalizeH="0" baseline="0" noProof="0" dirty="0" smtClean="0">
              <a:ln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C" sz="4400" b="1" i="0" u="none" strike="noStrike" kern="1200" normalizeH="0" baseline="0" noProof="0" dirty="0" smtClean="0">
              <a:ln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kumimoji="0" lang="es-EC" sz="2900" b="1" i="0" u="none" strike="noStrike" kern="1200" normalizeH="0" baseline="0" noProof="0" dirty="0" smtClean="0">
              <a:ln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C" sz="2000" b="1" i="0" u="none" strike="noStrike" kern="1200" normalizeH="0" baseline="0" noProof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C" sz="2800" b="1" i="0" u="none" strike="noStrike" kern="120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20 Sol"/>
          <p:cNvSpPr/>
          <p:nvPr/>
        </p:nvSpPr>
        <p:spPr>
          <a:xfrm>
            <a:off x="8501090" y="714356"/>
            <a:ext cx="285752" cy="285752"/>
          </a:xfrm>
          <a:prstGeom prst="su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Sol"/>
          <p:cNvSpPr/>
          <p:nvPr/>
        </p:nvSpPr>
        <p:spPr>
          <a:xfrm>
            <a:off x="928662" y="1428736"/>
            <a:ext cx="285752" cy="285752"/>
          </a:xfrm>
          <a:prstGeom prst="su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Sol"/>
          <p:cNvSpPr/>
          <p:nvPr/>
        </p:nvSpPr>
        <p:spPr>
          <a:xfrm>
            <a:off x="6715140" y="1214422"/>
            <a:ext cx="285752" cy="285752"/>
          </a:xfrm>
          <a:prstGeom prst="su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Sol"/>
          <p:cNvSpPr/>
          <p:nvPr/>
        </p:nvSpPr>
        <p:spPr>
          <a:xfrm>
            <a:off x="3786182" y="4572008"/>
            <a:ext cx="285752" cy="285752"/>
          </a:xfrm>
          <a:prstGeom prst="su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Sol"/>
          <p:cNvSpPr/>
          <p:nvPr/>
        </p:nvSpPr>
        <p:spPr>
          <a:xfrm>
            <a:off x="4572000" y="2714620"/>
            <a:ext cx="285752" cy="285752"/>
          </a:xfrm>
          <a:prstGeom prst="su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Sol"/>
          <p:cNvSpPr/>
          <p:nvPr/>
        </p:nvSpPr>
        <p:spPr>
          <a:xfrm>
            <a:off x="8501090" y="6143644"/>
            <a:ext cx="285752" cy="285752"/>
          </a:xfrm>
          <a:prstGeom prst="su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Sol"/>
          <p:cNvSpPr/>
          <p:nvPr/>
        </p:nvSpPr>
        <p:spPr>
          <a:xfrm>
            <a:off x="2714612" y="1285860"/>
            <a:ext cx="285752" cy="285752"/>
          </a:xfrm>
          <a:prstGeom prst="su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med" advClick="0" advTm="1500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</TotalTime>
  <Words>72</Words>
  <Application>Microsoft Office PowerPoint</Application>
  <PresentationFormat>Presentación en pantalla (4:3)</PresentationFormat>
  <Paragraphs>39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www.emprendedoresitt.blospot.com</vt:lpstr>
      <vt:lpstr>INSTITUTO TEGNOLOGICO TENA</vt:lpstr>
      <vt:lpstr>LLAVEROS</vt:lpstr>
      <vt:lpstr>ACSESORIOS PARA CELULAR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www.emprendedoresitt.blo</dc:title>
  <dc:creator>admin</dc:creator>
  <cp:lastModifiedBy>a</cp:lastModifiedBy>
  <cp:revision>91</cp:revision>
  <dcterms:created xsi:type="dcterms:W3CDTF">2011-02-08T19:40:39Z</dcterms:created>
  <dcterms:modified xsi:type="dcterms:W3CDTF">2011-02-28T21:39:24Z</dcterms:modified>
</cp:coreProperties>
</file>