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5DD594-90C1-44A3-954D-F46244D1C0BD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787073-A6EC-4373-B3B4-147552B9E9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BF1A98-2EC3-42BC-9DA2-3969EB569A8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E6F04735-4C25-41EB-880A-E9CE1904D5FF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19C8F4-8A54-4D40-B149-A3B5295661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66E3-8237-4EB3-B668-DA16ECF1026C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0879-B02A-49D0-8222-9521554654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FD96-5C58-4ACF-95E1-3774D5668A34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7779-45AB-489F-AF1C-D83FC7A4F5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487E-A2DA-45C4-8B79-75673B04A1B3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19D3-57E2-413C-90C1-F2B321DECD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7F70-979C-4BD1-A2B2-BB8CE6F595AC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FE96-6589-4D40-BF62-C9668ED076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C535-3650-438B-87B8-DCA5A683F23A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426B-2B20-4AED-B4A2-CDB9EB9906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9EEBD-56D0-4FB9-A229-A68747824F77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629C906-4A25-43CD-AFE6-888702731D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D68C-694B-4C38-A5F2-3BEE8BFB2BB0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FB1D-ABEF-4749-B98F-E327BF91F6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96EC-7C48-4E85-A594-A00ED382D492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0B2F-2575-4C55-AAFF-E6973449DA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1BA42ED-5DA9-4D35-AC34-3D0AB77872EB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9EF1F65-370E-4B9A-A342-5CD0179C3D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9A5242B-218F-4B74-AF68-BE42BE70F7C2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D9A749A-DFB6-42A1-BFEA-3F5DAEA9C7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4FA36CA-21B4-4F20-84C1-51D1B7B694F9}" type="datetimeFigureOut">
              <a:rPr lang="es-ES"/>
              <a:pPr>
                <a:defRPr/>
              </a:pPr>
              <a:t>25/03/2011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D850165-24A3-4A4F-A022-D306DD6096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5C0E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EBFD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" y="176213"/>
            <a:ext cx="8589963" cy="1476375"/>
          </a:xfr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4317208" cy="439343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 pan de higos es una fuente de fibra, es energía saludable y está delicioso.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 precio es de 3.00€ la pieza de 500g. (Gastos de envío no incluidos en el precio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)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9" name="Picture 2" descr="F:\COOPERATIVA FOTOS\FOTOS PEPICA\FOTOS RETOCADAS\pan de hiigo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000250"/>
            <a:ext cx="4141788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7851648" cy="971544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COCODRILE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7854696" cy="1752600"/>
          </a:xfrm>
        </p:spPr>
        <p:txBody>
          <a:bodyPr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rgbClr val="00B0F0"/>
                </a:solidFill>
                <a:latin typeface="Comic Sans MS" pitchFamily="66" charset="0"/>
              </a:rPr>
              <a:t>UN TRABAJO MANUAL A BASE DE UN HILO DE PESCAR Y CUENTAS DE COLORES CRUZANDO EL HILO.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rgbClr val="00B0F0"/>
                </a:solidFill>
                <a:latin typeface="Comic Sans MS" pitchFamily="66" charset="0"/>
              </a:rPr>
              <a:t>No te lo pienses… ¡ COMPRATE, DOS!</a:t>
            </a:r>
            <a:endParaRPr lang="es-ES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4579" name="3 CuadroTexto"/>
          <p:cNvSpPr txBox="1">
            <a:spLocks noChangeArrowheads="1"/>
          </p:cNvSpPr>
          <p:nvPr/>
        </p:nvSpPr>
        <p:spPr bwMode="auto">
          <a:xfrm>
            <a:off x="500063" y="3429000"/>
            <a:ext cx="5357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rgbClr val="00B0F0"/>
                </a:solidFill>
                <a:latin typeface="Comic Sans MS" pitchFamily="66" charset="0"/>
              </a:rPr>
              <a:t>PRECIO: 1,80€</a:t>
            </a:r>
          </a:p>
          <a:p>
            <a:r>
              <a:rPr lang="es-ES" sz="2800">
                <a:solidFill>
                  <a:srgbClr val="00B0F0"/>
                </a:solidFill>
                <a:latin typeface="Comic Sans MS" pitchFamily="66" charset="0"/>
              </a:rPr>
              <a:t> GASTOS DE ENVIO NO INCLUIDOS EN EL PRECIO</a:t>
            </a:r>
          </a:p>
        </p:txBody>
      </p:sp>
      <p:pic>
        <p:nvPicPr>
          <p:cNvPr id="24580" name="4 Imagen" descr="Foto03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143375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362075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Llavero con forma de corazón</a:t>
            </a:r>
            <a:endParaRPr lang="es-ES_trad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2 Subtítulo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3548063" cy="4938712"/>
          </a:xfrm>
        </p:spPr>
        <p:txBody>
          <a:bodyPr/>
          <a:lstStyle/>
          <a:p>
            <a:pPr marL="53975"/>
            <a:r>
              <a:rPr lang="es-ES_tradnl" sz="2400" smtClean="0">
                <a:solidFill>
                  <a:srgbClr val="00B0F0"/>
                </a:solidFill>
                <a:latin typeface="Comic Sans MS" pitchFamily="66" charset="0"/>
              </a:rPr>
              <a:t>Llavero muy bonito con forma de corazón que adornara perfectamente cualquier cosa en la que lo pongas, como una cartera o unas llaves.  Está hecho a mano. Su precio de venta será de unos 2.80€ pvp(Gastos de envió no incluidos en el precio). Hay diferentes colores a elegir.</a:t>
            </a:r>
          </a:p>
          <a:p>
            <a:pPr marL="53975"/>
            <a:endParaRPr lang="es-ES_tradnl" sz="2400" smtClean="0">
              <a:solidFill>
                <a:schemeClr val="accent1"/>
              </a:solidFill>
            </a:endParaRPr>
          </a:p>
        </p:txBody>
      </p:sp>
      <p:pic>
        <p:nvPicPr>
          <p:cNvPr id="25603" name="Picture 2" descr="C:\Documents and Settings\admin\Escritorio\llav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000250"/>
            <a:ext cx="4821238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PALOMITAS DE SAN ANTÓN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4119563" cy="4795837"/>
          </a:xfrm>
        </p:spPr>
        <p:txBody>
          <a:bodyPr/>
          <a:lstStyle/>
          <a:p>
            <a:pPr marL="53975"/>
            <a:r>
              <a:rPr lang="es-ES" sz="2800" smtClean="0">
                <a:solidFill>
                  <a:srgbClr val="00B0F0"/>
                </a:solidFill>
                <a:latin typeface="Comic Sans MS" pitchFamily="66" charset="0"/>
              </a:rPr>
              <a:t>Delicioso maíz crujiente, buenísimas!!!</a:t>
            </a:r>
          </a:p>
          <a:p>
            <a:pPr marL="53975"/>
            <a:r>
              <a:rPr lang="es-ES" sz="2800" smtClean="0">
                <a:solidFill>
                  <a:srgbClr val="00B0F0"/>
                </a:solidFill>
                <a:latin typeface="Comic Sans MS" pitchFamily="66" charset="0"/>
              </a:rPr>
              <a:t>Dale un toque dulce a tu vida y pruébalas, no te vas  a arrepentir, te encantarán!</a:t>
            </a:r>
          </a:p>
        </p:txBody>
      </p:sp>
      <p:pic>
        <p:nvPicPr>
          <p:cNvPr id="26627" name="Picture 2" descr="C:\Documents and Settings\admin\Escritorio\san an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285875"/>
            <a:ext cx="391318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22238"/>
            <a:ext cx="8242300" cy="1547812"/>
          </a:xfr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857375"/>
            <a:ext cx="3971925" cy="45974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¡No puedes perderte nuestro fantástico turrón de Alicante!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Elaborado con almendras y miel… 100% natural.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Precio: 3.90€ (Gastos de envío no incluidos).</a:t>
            </a:r>
            <a:endParaRPr lang="es-ES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3" name="Picture 2" descr="F:\COOPERATIVA FOTOS\FOTOS PEPICA\FOTOS RETOCADAS\TURRON ALMENDRAS PARTID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8050" y="2357438"/>
            <a:ext cx="3997325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22238"/>
            <a:ext cx="8242300" cy="1547812"/>
          </a:xfr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3900488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¡No puedes perderte nuestro fantástico turrón de Alicante!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Elaborado con almendras y miel… 100% natural.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Precio: 3.90€ (Gastos de envío no incluidos).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ES" dirty="0"/>
          </a:p>
        </p:txBody>
      </p:sp>
      <p:pic>
        <p:nvPicPr>
          <p:cNvPr id="16387" name="Picture 2" descr="F:\COOPERATIVA FOTOS\FOTOS PEPICA\FOTOS RETOCADAS\TURRON CON ALMENDRAS ENTE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571750"/>
            <a:ext cx="3929062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1408112"/>
          </a:xfr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3971925" cy="4572000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¡No puedes perderte nuestro fantástico turrón de Alicante!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Elaborado con almendras molidas y miel… 100% natural.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Precio: 3.90€ (Gastos de envío no incluidos).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ES" dirty="0"/>
          </a:p>
        </p:txBody>
      </p:sp>
      <p:pic>
        <p:nvPicPr>
          <p:cNvPr id="17411" name="Picture 2" descr="F:\COOPERATIVA FOTOS\FOTOS PEPICA\FOTOS RETOCADAS\TURRON BLA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25"/>
            <a:ext cx="4281487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6738" y="261938"/>
            <a:ext cx="7723187" cy="927100"/>
          </a:xfr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3317076" cy="378621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Los anacardos, también conocidos con el nombre de nuez de acajú, muy buenos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Merece la pena</a:t>
            </a:r>
            <a:endParaRPr lang="es-ES_tradnl" sz="28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8435" name="3 Imagen" descr="11669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785938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71500" y="5041900"/>
            <a:ext cx="42148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Precio: 1,20 bolsa de 100g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Gastos de envió no incluidos</a:t>
            </a:r>
            <a:endParaRPr lang="es-ES_tradnl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713" y="280988"/>
            <a:ext cx="8040687" cy="1481137"/>
          </a:xfrm>
        </p:spPr>
      </p:pic>
      <p:pic>
        <p:nvPicPr>
          <p:cNvPr id="19458" name="Picture 3" descr="E:\COOPERATIVA FOTOS\FOTOS PEPICA\FOTOS RETOCADAS\pip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785938"/>
            <a:ext cx="41386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85750" y="1000125"/>
            <a:ext cx="34290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El consumo de pipas  es sano y muchos desconocen que son algo más que un entretenimiento porque están cargadas de nutrientes muy saludables que componen un excelente producto</a:t>
            </a:r>
            <a:endParaRPr lang="es-ES_tradnl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5857875" y="5500688"/>
            <a:ext cx="2143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u="sng">
                <a:solidFill>
                  <a:srgbClr val="00B0F0"/>
                </a:solidFill>
                <a:latin typeface="Comic Sans MS" pitchFamily="66" charset="0"/>
              </a:rPr>
              <a:t>PRECIO. 0.30€ la bolsa de 50g</a:t>
            </a:r>
          </a:p>
          <a:p>
            <a:r>
              <a:rPr lang="es-ES_tradnl" b="1" u="sng">
                <a:solidFill>
                  <a:srgbClr val="00B0F0"/>
                </a:solidFill>
                <a:latin typeface="Comic Sans MS" pitchFamily="66" charset="0"/>
              </a:rPr>
              <a:t>Gastos de envío no incluidos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3 Rectángulo"/>
          <p:cNvSpPr>
            <a:spLocks noChangeArrowheads="1"/>
          </p:cNvSpPr>
          <p:nvPr/>
        </p:nvSpPr>
        <p:spPr bwMode="auto">
          <a:xfrm>
            <a:off x="285750" y="1571625"/>
            <a:ext cx="457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rgbClr val="00B0F0"/>
                </a:solidFill>
                <a:latin typeface="Comic Sans MS" pitchFamily="66" charset="0"/>
              </a:rPr>
              <a:t>Las nueces de macadamia, son frutos secos originarios de Australia y que año tras año van ganando en aceptación gracias a su inconfundible sabor</a:t>
            </a:r>
            <a:r>
              <a:rPr lang="es-ES_tradnl" sz="2800">
                <a:latin typeface="Century Gothic" pitchFamily="34" charset="0"/>
              </a:rPr>
              <a:t>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00125" y="357188"/>
            <a:ext cx="7500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800" dirty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NUECES DE MACADAMIA</a:t>
            </a:r>
            <a:endParaRPr lang="es-ES_tradnl" sz="4800" dirty="0">
              <a:solidFill>
                <a:schemeClr val="bg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20483" name="6 CuadroTexto"/>
          <p:cNvSpPr txBox="1">
            <a:spLocks noChangeArrowheads="1"/>
          </p:cNvSpPr>
          <p:nvPr/>
        </p:nvSpPr>
        <p:spPr bwMode="auto">
          <a:xfrm>
            <a:off x="428625" y="5572125"/>
            <a:ext cx="678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>
                <a:solidFill>
                  <a:srgbClr val="00B0F0"/>
                </a:solidFill>
                <a:latin typeface="Century Gothic" pitchFamily="34" charset="0"/>
              </a:rPr>
              <a:t>Una bolsa de 100 gr: 1,50 €</a:t>
            </a:r>
          </a:p>
        </p:txBody>
      </p:sp>
      <p:sp>
        <p:nvSpPr>
          <p:cNvPr id="20484" name="5 CuadroTexto"/>
          <p:cNvSpPr txBox="1">
            <a:spLocks noChangeArrowheads="1"/>
          </p:cNvSpPr>
          <p:nvPr/>
        </p:nvSpPr>
        <p:spPr bwMode="auto">
          <a:xfrm>
            <a:off x="571500" y="6215063"/>
            <a:ext cx="500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00B0F0"/>
                </a:solidFill>
                <a:latin typeface="Comic Sans MS" pitchFamily="66" charset="0"/>
              </a:rPr>
              <a:t>Gasto de envíos no incluidos en el precio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00125" y="357188"/>
            <a:ext cx="6572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NUECES DE MACADAMIA</a:t>
            </a:r>
            <a:endParaRPr lang="es-ES" sz="40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0486" name="Picture 2" descr="F:\COOPERATIVA FOTOS\FOTOS PEPICA\FOTOS RETOCADAS\nueces de macadam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428750"/>
            <a:ext cx="34766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6438" y="-6350"/>
            <a:ext cx="7785100" cy="1481138"/>
          </a:xfr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5143536" cy="450059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00B0F0"/>
                </a:solidFill>
                <a:latin typeface="Comic Sans MS" pitchFamily="66" charset="0"/>
              </a:rPr>
              <a:t>Esta compuesto por un surtido de productos típicos de la zona como son los ANACARDOS Y LAS NUECES DE MACADAMIA.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s-ES" sz="28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solidFill>
                  <a:srgbClr val="00B0F0"/>
                </a:solidFill>
                <a:latin typeface="Comic Sans MS" pitchFamily="66" charset="0"/>
              </a:rPr>
              <a:t>PRECIO: 1, 30€ UNA BOLSITA DE 100g gastos de envío no incluidos.</a:t>
            </a:r>
            <a:endParaRPr lang="es-ES" sz="2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21507" name="Picture 3" descr="C:\Documents and Settings\admin\Escritorio\anacard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2214563"/>
            <a:ext cx="313372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6738" y="-6350"/>
            <a:ext cx="8150225" cy="1487488"/>
          </a:xfr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5000660" cy="507209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800" b="1" dirty="0" smtClean="0">
                <a:solidFill>
                  <a:srgbClr val="00B0F0"/>
                </a:solidFill>
                <a:latin typeface="Comic Sans MS" pitchFamily="66" charset="0"/>
              </a:rPr>
              <a:t>Deliciosas nubes de fresa muy esponjosas de sabor único.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800" b="1" dirty="0" smtClean="0">
                <a:solidFill>
                  <a:srgbClr val="00B0F0"/>
                </a:solidFill>
                <a:latin typeface="Comic Sans MS" pitchFamily="66" charset="0"/>
              </a:rPr>
              <a:t>No te lo puedes perder son deliciosas y a muy bien precio,    ¡¡ Esto es una oportunidad única!!  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PRECIO: 0,50 CNT.. LA BOLSITA de 8 unidades gastos de envío no incluidos en el precio.</a:t>
            </a:r>
            <a:endParaRPr lang="es-ES_tradnl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2531" name="Picture 2" descr="http://3.bp.blogspot.com/_446_0z2aCWw/R0rmm9nT8mI/AAAAAAAAABY/d56F75pdtTc/s320/nube-gominola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98198">
            <a:off x="6288088" y="42608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4.bp.blogspot.com/_Tpt6z_c5w6o/R8XYCyU1MmI/AAAAAAAAA1w/IseT2XOCez8/s400/Nubes%2520Twisti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39009">
            <a:off x="5759450" y="1655763"/>
            <a:ext cx="2662238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239</Words>
  <Application>Microsoft Office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12</vt:i4>
      </vt:variant>
    </vt:vector>
  </HeadingPairs>
  <TitlesOfParts>
    <vt:vector size="27" baseType="lpstr">
      <vt:lpstr>Century Gothic</vt:lpstr>
      <vt:lpstr>Arial</vt:lpstr>
      <vt:lpstr>Wingdings 2</vt:lpstr>
      <vt:lpstr>Verdana</vt:lpstr>
      <vt:lpstr>Calibri</vt:lpstr>
      <vt:lpstr>Comic Sans MS</vt:lpstr>
      <vt:lpstr>Algerian</vt:lpstr>
      <vt:lpstr>Brío</vt:lpstr>
      <vt:lpstr>Brío</vt:lpstr>
      <vt:lpstr>Brío</vt:lpstr>
      <vt:lpstr>Brío</vt:lpstr>
      <vt:lpstr>Brío</vt:lpstr>
      <vt:lpstr>Brío</vt:lpstr>
      <vt:lpstr>Brío</vt:lpstr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 DE HIGOS</dc:title>
  <dc:creator>Lliurex</dc:creator>
  <cp:lastModifiedBy>amara</cp:lastModifiedBy>
  <cp:revision>8</cp:revision>
  <dcterms:created xsi:type="dcterms:W3CDTF">2011-03-14T08:49:04Z</dcterms:created>
  <dcterms:modified xsi:type="dcterms:W3CDTF">2011-03-25T07:41:06Z</dcterms:modified>
</cp:coreProperties>
</file>