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4" autoAdjust="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2FE19-8F31-4913-9474-72321787D60C}" type="datetimeFigureOut">
              <a:rPr lang="es-ES_tradnl" smtClean="0"/>
              <a:pPr/>
              <a:t>21/01/2011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B3A7E-AFF5-47C2-8613-3BC3642E314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B3A7E-AFF5-47C2-8613-3BC3642E314F}" type="slidenum">
              <a:rPr lang="es-ES_tradnl" smtClean="0"/>
              <a:pPr/>
              <a:t>1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B3A7E-AFF5-47C2-8613-3BC3642E314F}" type="slidenum">
              <a:rPr lang="es-ES_tradnl" smtClean="0"/>
              <a:pPr/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B3A7E-AFF5-47C2-8613-3BC3642E314F}" type="slidenum">
              <a:rPr lang="es-ES_tradnl" smtClean="0"/>
              <a:pPr/>
              <a:t>4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21/01/2011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21/01/2011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85656" y="1214423"/>
            <a:ext cx="7386872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CATÁLOGO </a:t>
            </a:r>
          </a:p>
          <a:p>
            <a:pPr algn="ctr"/>
            <a:r>
              <a:rPr lang="es-ES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CAPITALIA</a:t>
            </a:r>
          </a:p>
          <a:p>
            <a:pPr algn="ctr"/>
            <a:r>
              <a:rPr lang="es-ES" sz="8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2011</a:t>
            </a:r>
            <a:endParaRPr lang="es-ES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573016"/>
            <a:ext cx="2595138" cy="2165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1500166" y="1142984"/>
            <a:ext cx="69896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DIVISOR DE AUDIO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87624" y="2492896"/>
            <a:ext cx="403244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Adaptador para dos auriculares para conectar a la vez estos a un dispositivo MP3 o similares.</a:t>
            </a:r>
          </a:p>
          <a:p>
            <a:endParaRPr lang="es-ES_tradnl" sz="1600" dirty="0" smtClean="0"/>
          </a:p>
          <a:p>
            <a:r>
              <a:rPr lang="es-ES_tradnl" sz="1600" dirty="0" smtClean="0"/>
              <a:t>-Resistente</a:t>
            </a:r>
          </a:p>
          <a:p>
            <a:r>
              <a:rPr lang="es-ES_tradnl" sz="1600" dirty="0" smtClean="0"/>
              <a:t>-Cómodo de guardar y transportar.</a:t>
            </a:r>
          </a:p>
          <a:p>
            <a:r>
              <a:rPr lang="es-ES_tradnl" sz="1600" dirty="0" smtClean="0"/>
              <a:t>-Adaptable para todos los iPod y posteriores.</a:t>
            </a:r>
          </a:p>
          <a:p>
            <a:r>
              <a:rPr lang="es-ES_tradnl" sz="1600" dirty="0" smtClean="0"/>
              <a:t>-Larga duración y  ‘vida’</a:t>
            </a:r>
          </a:p>
          <a:p>
            <a:r>
              <a:rPr lang="es-ES_tradnl" sz="1600" dirty="0" smtClean="0"/>
              <a:t>-Disponible en varias formas y tamaños*.</a:t>
            </a:r>
          </a:p>
          <a:p>
            <a:r>
              <a:rPr lang="es-ES_tradnl" sz="1600" dirty="0" smtClean="0"/>
              <a:t>-No necesita pilas ni batería.</a:t>
            </a:r>
          </a:p>
          <a:p>
            <a:endParaRPr lang="es-ES_tradnl" sz="1600" dirty="0" smtClean="0"/>
          </a:p>
          <a:p>
            <a:r>
              <a:rPr lang="es-ES_tradnl" sz="1600" dirty="0" smtClean="0"/>
              <a:t>- PVP: 4 €</a:t>
            </a:r>
          </a:p>
          <a:p>
            <a:endParaRPr lang="es-ES_tradnl" dirty="0" smtClean="0"/>
          </a:p>
          <a:p>
            <a:endParaRPr lang="es-ES_tradnl" dirty="0"/>
          </a:p>
        </p:txBody>
      </p:sp>
      <p:sp>
        <p:nvSpPr>
          <p:cNvPr id="8" name="7 CuadroTexto"/>
          <p:cNvSpPr txBox="1"/>
          <p:nvPr/>
        </p:nvSpPr>
        <p:spPr>
          <a:xfrm>
            <a:off x="4283968" y="6309320"/>
            <a:ext cx="417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*consultar con Capitalia ya que necesita encargo.</a:t>
            </a:r>
            <a:endParaRPr lang="es-ES_tradnl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83840" y="404664"/>
            <a:ext cx="42682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MECHEROS</a:t>
            </a:r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221088"/>
            <a:ext cx="3286964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1187624" y="1988840"/>
            <a:ext cx="35283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Mecheros de fácil uso y larga duración.</a:t>
            </a:r>
          </a:p>
          <a:p>
            <a:r>
              <a:rPr lang="es-ES" dirty="0" smtClean="0"/>
              <a:t>-Varios colores.</a:t>
            </a:r>
          </a:p>
          <a:p>
            <a:r>
              <a:rPr lang="es-ES" dirty="0" smtClean="0"/>
              <a:t>-Varios formatos.</a:t>
            </a:r>
          </a:p>
          <a:p>
            <a:r>
              <a:rPr lang="es-ES" dirty="0" smtClean="0"/>
              <a:t>-Recargables</a:t>
            </a:r>
          </a:p>
          <a:p>
            <a:endParaRPr lang="es-ES" dirty="0" smtClean="0"/>
          </a:p>
          <a:p>
            <a:r>
              <a:rPr lang="es-ES" dirty="0" smtClean="0"/>
              <a:t>PVP: 1 €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370390" y="980728"/>
            <a:ext cx="57300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FUNDAS IPOD</a:t>
            </a:r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924944"/>
            <a:ext cx="3122837" cy="278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1259632" y="2420888"/>
            <a:ext cx="360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Fundas variadas de silicona para iPod.</a:t>
            </a:r>
          </a:p>
          <a:p>
            <a:r>
              <a:rPr lang="es-ES" dirty="0" smtClean="0"/>
              <a:t>-Evitan deslizamientos.</a:t>
            </a:r>
          </a:p>
          <a:p>
            <a:r>
              <a:rPr lang="es-ES" dirty="0" smtClean="0"/>
              <a:t>-Evitan daños por caídas.</a:t>
            </a:r>
          </a:p>
          <a:p>
            <a:r>
              <a:rPr lang="es-ES" dirty="0" smtClean="0"/>
              <a:t>-Disponibles en varios colores.</a:t>
            </a:r>
          </a:p>
          <a:p>
            <a:endParaRPr lang="es-ES" dirty="0" smtClean="0"/>
          </a:p>
          <a:p>
            <a:r>
              <a:rPr lang="es-ES" dirty="0" smtClean="0"/>
              <a:t>PVP:   1.50 €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15616" y="332656"/>
            <a:ext cx="76815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FUNDAS BLACKBERRY</a:t>
            </a:r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56992"/>
            <a:ext cx="2955032" cy="2955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4788024" y="2204864"/>
            <a:ext cx="3528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Fundas diversas para móviles BlackBerry fabricadas con silicona.</a:t>
            </a:r>
          </a:p>
          <a:p>
            <a:r>
              <a:rPr lang="es-ES" dirty="0" smtClean="0"/>
              <a:t>-Disponibles en varios colores.</a:t>
            </a:r>
          </a:p>
          <a:p>
            <a:r>
              <a:rPr lang="es-ES" dirty="0" smtClean="0"/>
              <a:t>-Evitan deslizamientos.</a:t>
            </a:r>
          </a:p>
          <a:p>
            <a:r>
              <a:rPr lang="es-ES" dirty="0" smtClean="0"/>
              <a:t>-Evitan daños por caídas.</a:t>
            </a:r>
          </a:p>
          <a:p>
            <a:endParaRPr lang="es-ES" dirty="0" smtClean="0"/>
          </a:p>
          <a:p>
            <a:r>
              <a:rPr lang="es-ES" dirty="0" smtClean="0"/>
              <a:t>PVP:   1.50 €</a:t>
            </a:r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07704" y="332656"/>
            <a:ext cx="5569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AURICULARES</a:t>
            </a:r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365104"/>
            <a:ext cx="2583738" cy="2048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96229">
            <a:off x="5924318" y="2239224"/>
            <a:ext cx="3024336" cy="1808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331640" y="2348880"/>
            <a:ext cx="35283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Auriculares para MP3 y otros con cabeza de silicona, o sin ella, última generación.</a:t>
            </a:r>
          </a:p>
          <a:p>
            <a:r>
              <a:rPr lang="es-ES" dirty="0" smtClean="0"/>
              <a:t>-Alta calidad</a:t>
            </a:r>
          </a:p>
          <a:p>
            <a:r>
              <a:rPr lang="es-ES" dirty="0" smtClean="0"/>
              <a:t>-Cómodos</a:t>
            </a:r>
          </a:p>
          <a:p>
            <a:r>
              <a:rPr lang="es-ES" dirty="0" smtClean="0"/>
              <a:t>-Resistentes y de larga duración.</a:t>
            </a:r>
          </a:p>
          <a:p>
            <a:r>
              <a:rPr lang="es-ES" dirty="0" smtClean="0"/>
              <a:t>-Disponibles en varios colores.*</a:t>
            </a:r>
          </a:p>
          <a:p>
            <a:r>
              <a:rPr lang="es-ES" dirty="0" smtClean="0"/>
              <a:t>-Disponibles con silicona en la cabeza.</a:t>
            </a:r>
          </a:p>
          <a:p>
            <a:r>
              <a:rPr lang="es-ES" dirty="0" smtClean="0"/>
              <a:t>-Funcionales con todo tipo de Mp3 o Mp4 e iPod.</a:t>
            </a:r>
          </a:p>
          <a:p>
            <a:endParaRPr lang="es-ES" dirty="0" smtClean="0"/>
          </a:p>
          <a:p>
            <a:r>
              <a:rPr lang="es-ES" dirty="0" smtClean="0"/>
              <a:t>PVP:   3.50 €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140968"/>
            <a:ext cx="4476929" cy="2821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066403" y="548680"/>
            <a:ext cx="80775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PELOTAS ANTISTRESS</a:t>
            </a:r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15616" y="2852936"/>
            <a:ext cx="28803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Pelotas flexibles de diversos tamaños de gomaespuma y/o goma anti estrés.</a:t>
            </a:r>
          </a:p>
          <a:p>
            <a:r>
              <a:rPr lang="es-ES" dirty="0" smtClean="0"/>
              <a:t>-Varios colores</a:t>
            </a:r>
          </a:p>
          <a:p>
            <a:r>
              <a:rPr lang="es-ES" dirty="0" smtClean="0"/>
              <a:t>-Varios tamaños</a:t>
            </a:r>
          </a:p>
          <a:p>
            <a:r>
              <a:rPr lang="es-ES" dirty="0" smtClean="0"/>
              <a:t>-Varias figuras</a:t>
            </a:r>
          </a:p>
          <a:p>
            <a:r>
              <a:rPr lang="es-ES" dirty="0" smtClean="0"/>
              <a:t>-Varios modelos</a:t>
            </a:r>
          </a:p>
          <a:p>
            <a:endParaRPr lang="es-ES" dirty="0" smtClean="0"/>
          </a:p>
          <a:p>
            <a:r>
              <a:rPr lang="es-ES" dirty="0" smtClean="0"/>
              <a:t>PVP: 2 €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-612576" y="188640"/>
            <a:ext cx="113303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Productos disponibles próximamente.</a:t>
            </a:r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259632" y="2708920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-Pulseras</a:t>
            </a:r>
          </a:p>
          <a:p>
            <a:r>
              <a:rPr lang="es-ES" dirty="0" smtClean="0"/>
              <a:t>-Artículos de cosmética y peluquería</a:t>
            </a:r>
          </a:p>
          <a:p>
            <a:r>
              <a:rPr lang="es-ES" dirty="0" smtClean="0"/>
              <a:t>-Incienso y derivados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193</TotalTime>
  <Words>269</Words>
  <Application>Microsoft Office PowerPoint</Application>
  <PresentationFormat>Presentación en pantalla (4:3)</PresentationFormat>
  <Paragraphs>62</Paragraphs>
  <Slides>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Solsticio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mario</dc:creator>
  <cp:lastModifiedBy>Eso</cp:lastModifiedBy>
  <cp:revision>11</cp:revision>
  <dcterms:modified xsi:type="dcterms:W3CDTF">2011-01-21T11:46:00Z</dcterms:modified>
</cp:coreProperties>
</file>