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1"/>
  </p:sldMasterIdLst>
  <p:notesMasterIdLst>
    <p:notesMasterId r:id="rId21"/>
  </p:notesMasterIdLst>
  <p:sldIdLst>
    <p:sldId id="273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5" r:id="rId17"/>
    <p:sldId id="277" r:id="rId18"/>
    <p:sldId id="278" r:id="rId19"/>
    <p:sldId id="279" r:id="rId20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8" autoAdjust="0"/>
    <p:restoredTop sz="90774" autoAdjust="0"/>
  </p:normalViewPr>
  <p:slideViewPr>
    <p:cSldViewPr>
      <p:cViewPr varScale="1">
        <p:scale>
          <a:sx n="71" d="100"/>
          <a:sy n="71" d="100"/>
        </p:scale>
        <p:origin x="-8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15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0F98CC0-6F94-4DEB-A6D1-6B02D4A13CC6}" type="datetimeFigureOut">
              <a:rPr lang="es-ES"/>
              <a:pPr>
                <a:defRPr/>
              </a:pPr>
              <a:t>18/03/2011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49FED9B-96D8-4B1E-A6F5-90016E01E14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6439A-BFEF-4497-9F8C-AEC2A8E71FC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F0DB9-E0CD-46B5-BF8C-1CAA8061EAB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8B1C9-8425-4FDD-A6DD-7AB040974DD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ítulo, text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gráfico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>
            <a:normAutofit/>
          </a:bodyPr>
          <a:lstStyle/>
          <a:p>
            <a:pPr lvl="0"/>
            <a:endParaRPr lang="es-ES" noProof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21EBF-3F33-4712-A929-3E0712203A2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ítulo y texto e imágenes prediseñ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imágenes prediseñadas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>
            <a:normAutofit/>
          </a:bodyPr>
          <a:lstStyle/>
          <a:p>
            <a:pPr lvl="0"/>
            <a:endParaRPr lang="es-ES" noProof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25D03-4ABA-4222-B767-F767071D6F7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11F14-FFEC-4554-9FD4-C18F7E8478E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ED7C7-E4C8-449A-BFCC-D243D1E0B7D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93A08-0C03-4F15-8E4C-7F4E61D93DE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269E0-1977-4634-9BBA-F2155C5DB5D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D719E-B207-447C-91C1-E3BBFEF0D92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968AC-BA3E-48FF-8720-07105D8AA53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E2393-B27A-46CE-AE8E-12D3538890C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ortar y redondear rectángulo de esquina sencilla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5 Triángulo rectángulo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6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9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1FB80-98A6-4F64-8A56-BA99DA5C54B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28" name="8 Marcador de título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9" name="29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6BDF1D89-153A-44BD-A8C1-55E8B957649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grpSp>
        <p:nvGrpSpPr>
          <p:cNvPr id="1033" name="1 Grupo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13" r:id="rId2"/>
    <p:sldLayoutId id="2147483922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23" r:id="rId9"/>
    <p:sldLayoutId id="2147483919" r:id="rId10"/>
    <p:sldLayoutId id="2147483920" r:id="rId11"/>
    <p:sldLayoutId id="2147483924" r:id="rId12"/>
    <p:sldLayoutId id="2147483925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2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609600"/>
            <a:ext cx="7958166" cy="1143000"/>
          </a:xfr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eaLnBrk="1" hangingPunct="1">
              <a:defRPr/>
            </a:pPr>
            <a:r>
              <a:rPr lang="es-ES" smtClean="0"/>
              <a:t>                </a:t>
            </a:r>
            <a:r>
              <a:rPr lang="es-ES" smtClean="0">
                <a:solidFill>
                  <a:srgbClr val="92D050"/>
                </a:solidFill>
              </a:rPr>
              <a:t>CA3B</a:t>
            </a:r>
            <a:endParaRPr lang="es-ES" smtClean="0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500034" y="2214554"/>
            <a:ext cx="8024842" cy="4043362"/>
          </a:xfr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es-ES" smtClean="0"/>
              <a:t>                                                         </a:t>
            </a:r>
          </a:p>
          <a:p>
            <a:pPr eaLnBrk="1" hangingPunct="1">
              <a:defRPr/>
            </a:pPr>
            <a:endParaRPr lang="es-ES" smtClean="0"/>
          </a:p>
          <a:p>
            <a:pPr eaLnBrk="1" hangingPunct="1">
              <a:defRPr/>
            </a:pPr>
            <a:endParaRPr lang="es-ES" smtClean="0"/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s-ES" smtClean="0"/>
              <a:t> 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es-ES" smtClean="0"/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s-ES" smtClean="0"/>
              <a:t>                                                       </a:t>
            </a:r>
            <a:r>
              <a:rPr lang="es-ES" smtClean="0">
                <a:solidFill>
                  <a:srgbClr val="92D050"/>
                </a:solidFill>
              </a:rPr>
              <a:t>Cooperativa CA3B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s-ES" smtClean="0">
                <a:solidFill>
                  <a:srgbClr val="92D050"/>
                </a:solidFill>
              </a:rPr>
              <a:t>                                      C/ Paseo del Convento Nº 2)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s-ES" smtClean="0">
                <a:solidFill>
                  <a:srgbClr val="92D050"/>
                </a:solidFill>
              </a:rPr>
              <a:t>                                      C.P 16700 Sisante (Cuenca) </a:t>
            </a:r>
            <a:endParaRPr lang="es-ES" smtClean="0"/>
          </a:p>
        </p:txBody>
      </p:sp>
      <p:pic>
        <p:nvPicPr>
          <p:cNvPr id="7176" name="Picture 2" descr="http://www.valnaloneduca.com/eje/datos_coop/1364/_LOGO.png"/>
          <p:cNvPicPr>
            <a:picLocks noGrp="1" noChangeAspect="1" noChangeArrowheads="1"/>
          </p:cNvPicPr>
          <p:nvPr>
            <p:ph type="chart"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755650" y="4005263"/>
            <a:ext cx="2849563" cy="19081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Salvamanteles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s-ES" sz="2400" smtClean="0"/>
              <a:t>Salvamanteles realizados por los miembros de la cooperativa CA3B y en diferentes colores.</a:t>
            </a:r>
          </a:p>
          <a:p>
            <a:pPr eaLnBrk="1" hangingPunct="1"/>
            <a:endParaRPr lang="es-ES" sz="2400" smtClean="0"/>
          </a:p>
          <a:p>
            <a:pPr eaLnBrk="1" hangingPunct="1"/>
            <a:r>
              <a:rPr lang="es-ES" sz="2400" b="1" u="sng" smtClean="0"/>
              <a:t>Referencia 9.</a:t>
            </a:r>
          </a:p>
          <a:p>
            <a:pPr eaLnBrk="1" hangingPunct="1"/>
            <a:r>
              <a:rPr lang="es-ES" sz="2400" b="1" u="sng" smtClean="0"/>
              <a:t>Precio</a:t>
            </a:r>
            <a:r>
              <a:rPr lang="es-ES" sz="2400" b="1" smtClean="0"/>
              <a:t>:  2.35€</a:t>
            </a:r>
          </a:p>
          <a:p>
            <a:pPr eaLnBrk="1" hangingPunct="1"/>
            <a:r>
              <a:rPr lang="es-ES" sz="2400" b="1" smtClean="0"/>
              <a:t>UNIDADES LIMITADAS!!</a:t>
            </a:r>
          </a:p>
        </p:txBody>
      </p:sp>
      <p:pic>
        <p:nvPicPr>
          <p:cNvPr id="16388" name="Picture 5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857750" y="1714500"/>
            <a:ext cx="3805238" cy="35464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Tejas pintadas</a:t>
            </a:r>
          </a:p>
        </p:txBody>
      </p:sp>
      <p:sp>
        <p:nvSpPr>
          <p:cNvPr id="17411" name="2 Marcador de texto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s-ES" sz="2400" smtClean="0"/>
              <a:t>Tejas pintadas artesanalmente por lo miembros de la cooperativa CA3B maravillosas para decorar tu casa.</a:t>
            </a:r>
          </a:p>
          <a:p>
            <a:pPr eaLnBrk="1" hangingPunct="1"/>
            <a:endParaRPr lang="es-ES" sz="2400" b="1" u="sng" smtClean="0"/>
          </a:p>
          <a:p>
            <a:pPr eaLnBrk="1" hangingPunct="1"/>
            <a:r>
              <a:rPr lang="es-ES" sz="2400" b="1" u="sng" smtClean="0"/>
              <a:t>Referencia 10.</a:t>
            </a:r>
          </a:p>
          <a:p>
            <a:pPr eaLnBrk="1" hangingPunct="1"/>
            <a:r>
              <a:rPr lang="es-ES" sz="2400" b="1" u="sng" smtClean="0"/>
              <a:t>Precio</a:t>
            </a:r>
            <a:r>
              <a:rPr lang="es-ES" sz="2400" b="1" smtClean="0"/>
              <a:t>: </a:t>
            </a:r>
            <a:r>
              <a:rPr lang="es-ES_tradnl" sz="2400" smtClean="0"/>
              <a:t>10 € mediana y 15 € grande</a:t>
            </a:r>
            <a:endParaRPr lang="es-ES" sz="2400" b="1" smtClean="0"/>
          </a:p>
          <a:p>
            <a:pPr eaLnBrk="1" hangingPunct="1"/>
            <a:r>
              <a:rPr lang="es-ES" sz="2400" b="1" smtClean="0"/>
              <a:t>UNIDADES LIMITADAS!!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ES" sz="2400" smtClean="0"/>
              <a:t> </a:t>
            </a:r>
          </a:p>
        </p:txBody>
      </p:sp>
      <p:pic>
        <p:nvPicPr>
          <p:cNvPr id="17412" name="Picture 2" descr="http://www.lascosasdelatere.com/catalogo/Teja1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116513" y="1981200"/>
            <a:ext cx="2873375" cy="4114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Broches de fieltro</a:t>
            </a:r>
          </a:p>
        </p:txBody>
      </p:sp>
      <p:sp>
        <p:nvSpPr>
          <p:cNvPr id="18435" name="2 Marcador de texto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s-ES" sz="2400" smtClean="0"/>
              <a:t>Broches realizados artesanalmente por los miembros de la cooperativa CA3B.</a:t>
            </a:r>
          </a:p>
          <a:p>
            <a:pPr eaLnBrk="1" hangingPunct="1"/>
            <a:endParaRPr lang="es-ES" sz="2400" smtClean="0"/>
          </a:p>
          <a:p>
            <a:pPr eaLnBrk="1" hangingPunct="1"/>
            <a:r>
              <a:rPr lang="es-ES" sz="2400" b="1" u="sng" smtClean="0"/>
              <a:t>Referencia 11.</a:t>
            </a:r>
          </a:p>
          <a:p>
            <a:pPr eaLnBrk="1" hangingPunct="1"/>
            <a:r>
              <a:rPr lang="es-ES" sz="2400" b="1" u="sng" smtClean="0"/>
              <a:t>Precio</a:t>
            </a:r>
            <a:r>
              <a:rPr lang="es-ES" sz="2400" b="1" smtClean="0"/>
              <a:t>: 2 €</a:t>
            </a:r>
          </a:p>
          <a:p>
            <a:pPr eaLnBrk="1" hangingPunct="1"/>
            <a:r>
              <a:rPr lang="es-ES" sz="2400" b="1" smtClean="0"/>
              <a:t>UNIDADES LIMITADAS!!</a:t>
            </a:r>
          </a:p>
        </p:txBody>
      </p:sp>
      <p:pic>
        <p:nvPicPr>
          <p:cNvPr id="18436" name="Picture 2" descr="http://img.habitamos.com/8caf76226a57990a9e9d9caf5bb1cf70-1-3-broches-de-fieltro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648200" y="2609850"/>
            <a:ext cx="2209800" cy="1657350"/>
          </a:xfrm>
          <a:noFill/>
        </p:spPr>
      </p:pic>
      <p:pic>
        <p:nvPicPr>
          <p:cNvPr id="18437" name="Picture 4" descr="http://www.artesanum.com/upload/postal/9/0/0/broche-18414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72313" y="2500313"/>
            <a:ext cx="139382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Ceniceros de arcilla</a:t>
            </a:r>
          </a:p>
        </p:txBody>
      </p:sp>
      <p:sp>
        <p:nvSpPr>
          <p:cNvPr id="19459" name="2 Marcador de texto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s-ES" sz="2400" smtClean="0"/>
              <a:t>Ceniceros de excepcional calidad realizados por los miembros de la cooperativa CA3B.</a:t>
            </a:r>
          </a:p>
          <a:p>
            <a:pPr eaLnBrk="1" hangingPunct="1"/>
            <a:endParaRPr lang="es-ES" sz="2400" smtClean="0"/>
          </a:p>
          <a:p>
            <a:pPr eaLnBrk="1" hangingPunct="1"/>
            <a:endParaRPr lang="es-ES" sz="2400" smtClean="0"/>
          </a:p>
          <a:p>
            <a:pPr eaLnBrk="1" hangingPunct="1"/>
            <a:r>
              <a:rPr lang="es-ES" sz="2400" b="1" u="sng" smtClean="0"/>
              <a:t>Referencia 12.</a:t>
            </a:r>
          </a:p>
          <a:p>
            <a:pPr eaLnBrk="1" hangingPunct="1"/>
            <a:r>
              <a:rPr lang="es-ES" sz="2400" b="1" u="sng" smtClean="0"/>
              <a:t>Precio</a:t>
            </a:r>
            <a:r>
              <a:rPr lang="es-ES" sz="2400" b="1" smtClean="0"/>
              <a:t>: 2.50€</a:t>
            </a:r>
          </a:p>
          <a:p>
            <a:pPr eaLnBrk="1" hangingPunct="1"/>
            <a:r>
              <a:rPr lang="es-ES" sz="2400" b="1" smtClean="0"/>
              <a:t>UNIDADES LIMITADAS!!</a:t>
            </a:r>
          </a:p>
        </p:txBody>
      </p:sp>
      <p:pic>
        <p:nvPicPr>
          <p:cNvPr id="19460" name="Picture 2" descr="http://www.alfareriafenix.com/Objetos/FAMILIAS/Ceniceros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713288" y="2286000"/>
            <a:ext cx="4430712" cy="20716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Velas de miel de abeja</a:t>
            </a:r>
          </a:p>
        </p:txBody>
      </p:sp>
      <p:sp>
        <p:nvSpPr>
          <p:cNvPr id="20483" name="2 Marcador de texto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s-ES" sz="2400" smtClean="0"/>
              <a:t>Velas realizadas por una excepcional miel de abejas que decorarán tu casa y le dará un aroma espectacular.</a:t>
            </a:r>
          </a:p>
          <a:p>
            <a:pPr eaLnBrk="1" hangingPunct="1"/>
            <a:endParaRPr lang="es-ES" sz="2400" smtClean="0"/>
          </a:p>
          <a:p>
            <a:pPr eaLnBrk="1" hangingPunct="1"/>
            <a:r>
              <a:rPr lang="es-ES" sz="2400" b="1" u="sng" smtClean="0"/>
              <a:t>Referencia 13.</a:t>
            </a:r>
          </a:p>
          <a:p>
            <a:pPr eaLnBrk="1" hangingPunct="1"/>
            <a:r>
              <a:rPr lang="es-ES" sz="2400" b="1" u="sng" smtClean="0"/>
              <a:t>Precio</a:t>
            </a:r>
            <a:r>
              <a:rPr lang="es-ES" sz="2400" b="1" smtClean="0"/>
              <a:t>: 1.50€</a:t>
            </a:r>
          </a:p>
          <a:p>
            <a:pPr eaLnBrk="1" hangingPunct="1"/>
            <a:r>
              <a:rPr lang="es-ES" sz="2400" b="1" smtClean="0"/>
              <a:t>UNIDADES LIMITADAS!!</a:t>
            </a:r>
          </a:p>
        </p:txBody>
      </p:sp>
      <p:pic>
        <p:nvPicPr>
          <p:cNvPr id="20484" name="Picture 2" descr="http://www.jerezsiempre.com/images/d/d9/Rancho_Cortesano_velas-grandes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000625" y="2071688"/>
            <a:ext cx="3643313" cy="30241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Muñecos de arcilla</a:t>
            </a:r>
          </a:p>
        </p:txBody>
      </p:sp>
      <p:sp>
        <p:nvSpPr>
          <p:cNvPr id="21507" name="2 Marcador de texto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s-ES" sz="2400" smtClean="0"/>
              <a:t>Muñecos de arcilla realizados artesanalmente por miembros discapacitados de CA3B.</a:t>
            </a:r>
          </a:p>
          <a:p>
            <a:pPr eaLnBrk="1" hangingPunct="1"/>
            <a:r>
              <a:rPr lang="es-ES" sz="2400" b="1" u="sng" smtClean="0"/>
              <a:t>Referencia 14.</a:t>
            </a:r>
          </a:p>
          <a:p>
            <a:pPr eaLnBrk="1" hangingPunct="1"/>
            <a:r>
              <a:rPr lang="es-ES" sz="2400" b="1" u="sng" smtClean="0"/>
              <a:t>Precio</a:t>
            </a:r>
            <a:r>
              <a:rPr lang="es-ES" sz="2400" b="1" smtClean="0"/>
              <a:t>: 2€</a:t>
            </a:r>
          </a:p>
          <a:p>
            <a:pPr eaLnBrk="1" hangingPunct="1"/>
            <a:r>
              <a:rPr lang="es-ES" sz="2400" b="1" smtClean="0"/>
              <a:t>UNIDADES LIMITADAS!!</a:t>
            </a:r>
          </a:p>
        </p:txBody>
      </p:sp>
      <p:pic>
        <p:nvPicPr>
          <p:cNvPr id="21508" name="Picture 3" descr="C:\Documents and Settings\guille 2\Mis documentos\Downloads\Sin título.pn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159375" y="1981200"/>
            <a:ext cx="2787650" cy="4114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     Tabaqueras de cuero</a:t>
            </a:r>
          </a:p>
        </p:txBody>
      </p:sp>
      <p:sp>
        <p:nvSpPr>
          <p:cNvPr id="22531" name="2 Marcador de texto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s-ES" sz="2400" smtClean="0"/>
              <a:t>Tabaqueras de cuero realizadas artesanalmente por los miembros de la cooperativa CA3B y con el cuero natural.</a:t>
            </a:r>
          </a:p>
          <a:p>
            <a:pPr eaLnBrk="1" hangingPunct="1"/>
            <a:r>
              <a:rPr lang="es-ES" sz="2400" b="1" u="sng" smtClean="0"/>
              <a:t>Referencia 15.</a:t>
            </a:r>
          </a:p>
          <a:p>
            <a:pPr eaLnBrk="1" hangingPunct="1"/>
            <a:r>
              <a:rPr lang="es-ES" sz="2400" b="1" u="sng" smtClean="0"/>
              <a:t>Precio</a:t>
            </a:r>
            <a:r>
              <a:rPr lang="es-ES" sz="2400" b="1" smtClean="0"/>
              <a:t>: 10€</a:t>
            </a:r>
          </a:p>
          <a:p>
            <a:pPr eaLnBrk="1" hangingPunct="1"/>
            <a:r>
              <a:rPr lang="es-ES" sz="2400" b="1" smtClean="0"/>
              <a:t>UNIDADES LIMITADAS!!</a:t>
            </a:r>
          </a:p>
          <a:p>
            <a:pPr eaLnBrk="1" hangingPunct="1"/>
            <a:endParaRPr lang="es-ES" sz="2400" b="1" u="sng" smtClean="0"/>
          </a:p>
        </p:txBody>
      </p:sp>
      <p:pic>
        <p:nvPicPr>
          <p:cNvPr id="22532" name="Picture 2" descr="http://www.artesanum.com/upload/postal/8/2/2/pitillera-123919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648200" y="2143125"/>
            <a:ext cx="4432300" cy="37861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   Ceniceros reutilizados</a:t>
            </a:r>
          </a:p>
        </p:txBody>
      </p:sp>
      <p:sp>
        <p:nvSpPr>
          <p:cNvPr id="23555" name="2 Marcador de texto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s-ES" sz="2400" smtClean="0"/>
              <a:t>Ceniceros realizados por los miembros de la cooperativa CA3B y el material ha sido reutilizado.</a:t>
            </a:r>
          </a:p>
          <a:p>
            <a:pPr eaLnBrk="1" hangingPunct="1"/>
            <a:endParaRPr lang="es-ES" smtClean="0"/>
          </a:p>
          <a:p>
            <a:pPr eaLnBrk="1" hangingPunct="1"/>
            <a:r>
              <a:rPr lang="es-ES" sz="2400" b="1" u="sng" smtClean="0"/>
              <a:t>Referencia 16.</a:t>
            </a:r>
          </a:p>
          <a:p>
            <a:pPr eaLnBrk="1" hangingPunct="1"/>
            <a:r>
              <a:rPr lang="es-ES" sz="2400" b="1" u="sng" smtClean="0"/>
              <a:t>Precio</a:t>
            </a:r>
            <a:r>
              <a:rPr lang="es-ES" sz="2400" b="1" smtClean="0"/>
              <a:t>: 1.50€</a:t>
            </a:r>
          </a:p>
          <a:p>
            <a:pPr eaLnBrk="1" hangingPunct="1"/>
            <a:r>
              <a:rPr lang="es-ES" sz="2400" b="1" smtClean="0"/>
              <a:t>UNIDADES LIMITADAS!!</a:t>
            </a:r>
          </a:p>
        </p:txBody>
      </p:sp>
      <p:pic>
        <p:nvPicPr>
          <p:cNvPr id="23556" name="Picture 2" descr="http://img.anuncios.ebay.es/fd/5e/fd5ef944be5d4e4925be9d4d12c69599/cenicero-porta-velas-de-coca-cola_vip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786313" y="2357438"/>
            <a:ext cx="4051300" cy="30384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5 Rectángulo"/>
          <p:cNvSpPr>
            <a:spLocks noChangeArrowheads="1"/>
          </p:cNvSpPr>
          <p:nvPr/>
        </p:nvSpPr>
        <p:spPr bwMode="auto">
          <a:xfrm>
            <a:off x="468313" y="0"/>
            <a:ext cx="7000875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 u="sng"/>
              <a:t>LISTADO DE PRECIOS:</a:t>
            </a:r>
          </a:p>
          <a:p>
            <a:endParaRPr lang="es-ES" b="1" u="sng"/>
          </a:p>
          <a:p>
            <a:r>
              <a:rPr lang="es-ES" b="1" u="sng"/>
              <a:t>Artículo 1</a:t>
            </a:r>
            <a:r>
              <a:rPr lang="es-ES" b="1"/>
              <a:t>: </a:t>
            </a:r>
            <a:r>
              <a:rPr lang="es-ES"/>
              <a:t>Miel de Sisante.-4.60€</a:t>
            </a:r>
          </a:p>
          <a:p>
            <a:r>
              <a:rPr lang="es-ES" b="1" u="sng"/>
              <a:t>Artículo 2</a:t>
            </a:r>
            <a:r>
              <a:rPr lang="es-ES" b="1"/>
              <a:t>:</a:t>
            </a:r>
            <a:r>
              <a:rPr lang="es-ES"/>
              <a:t> Pulseras de cuero.-2€</a:t>
            </a:r>
          </a:p>
          <a:p>
            <a:r>
              <a:rPr lang="es-ES" b="1" u="sng"/>
              <a:t>Artículo 3</a:t>
            </a:r>
            <a:r>
              <a:rPr lang="es-ES" b="1"/>
              <a:t>:</a:t>
            </a:r>
            <a:r>
              <a:rPr lang="es-ES"/>
              <a:t> Vino de Sisante.-5.30€</a:t>
            </a:r>
          </a:p>
          <a:p>
            <a:r>
              <a:rPr lang="es-ES" b="1" u="sng"/>
              <a:t>Artículo 4</a:t>
            </a:r>
            <a:r>
              <a:rPr lang="es-ES" b="1"/>
              <a:t>: </a:t>
            </a:r>
            <a:r>
              <a:rPr lang="es-ES"/>
              <a:t>Aceite de Sisante.-8.90€</a:t>
            </a:r>
          </a:p>
          <a:p>
            <a:r>
              <a:rPr lang="es-ES" b="1" u="sng"/>
              <a:t>Artículo 5</a:t>
            </a:r>
            <a:r>
              <a:rPr lang="es-ES" b="1"/>
              <a:t>: </a:t>
            </a:r>
            <a:r>
              <a:rPr lang="es-ES"/>
              <a:t>Queso al romero.-4.10€</a:t>
            </a:r>
          </a:p>
          <a:p>
            <a:r>
              <a:rPr lang="es-ES" b="1" u="sng"/>
              <a:t>Artículo 6</a:t>
            </a:r>
            <a:r>
              <a:rPr lang="es-ES" b="1"/>
              <a:t>:</a:t>
            </a:r>
            <a:r>
              <a:rPr lang="es-ES"/>
              <a:t> Queso en aceite.-9.80€</a:t>
            </a:r>
          </a:p>
          <a:p>
            <a:r>
              <a:rPr lang="es-ES" b="1" u="sng"/>
              <a:t>Artículo 7</a:t>
            </a:r>
            <a:r>
              <a:rPr lang="es-ES" b="1"/>
              <a:t>:</a:t>
            </a:r>
            <a:r>
              <a:rPr lang="es-ES"/>
              <a:t> Vinagres balsámicos.-3.20€</a:t>
            </a:r>
          </a:p>
          <a:p>
            <a:r>
              <a:rPr lang="es-ES" b="1" u="sng"/>
              <a:t>Artículo 8</a:t>
            </a:r>
            <a:r>
              <a:rPr lang="es-ES" b="1"/>
              <a:t>: </a:t>
            </a:r>
            <a:r>
              <a:rPr lang="es-ES"/>
              <a:t>Navajas.-2€</a:t>
            </a:r>
          </a:p>
          <a:p>
            <a:r>
              <a:rPr lang="es-ES" b="1" u="sng"/>
              <a:t>Artículo 9:</a:t>
            </a:r>
            <a:r>
              <a:rPr lang="es-ES"/>
              <a:t> Salvamanteles.-2.35€</a:t>
            </a:r>
          </a:p>
          <a:p>
            <a:r>
              <a:rPr lang="es-ES" b="1" u="sng"/>
              <a:t>Artículo 10</a:t>
            </a:r>
            <a:r>
              <a:rPr lang="es-ES" b="1"/>
              <a:t>: </a:t>
            </a:r>
            <a:r>
              <a:rPr lang="es-ES"/>
              <a:t>Tejas pintadas.-grande 15€ y pequeña 10€</a:t>
            </a:r>
          </a:p>
          <a:p>
            <a:r>
              <a:rPr lang="es-ES" b="1" u="sng"/>
              <a:t>Artículo 11</a:t>
            </a:r>
            <a:r>
              <a:rPr lang="es-ES" b="1"/>
              <a:t>: </a:t>
            </a:r>
            <a:r>
              <a:rPr lang="es-ES"/>
              <a:t>Broches de fieltro.-2€</a:t>
            </a:r>
          </a:p>
          <a:p>
            <a:r>
              <a:rPr lang="es-ES" b="1" u="sng"/>
              <a:t>Artículo 12</a:t>
            </a:r>
            <a:r>
              <a:rPr lang="es-ES" b="1"/>
              <a:t>:</a:t>
            </a:r>
            <a:r>
              <a:rPr lang="es-ES"/>
              <a:t> Ceniceros de arcilla.-2.95€</a:t>
            </a:r>
          </a:p>
          <a:p>
            <a:r>
              <a:rPr lang="es-ES" b="1" u="sng"/>
              <a:t>Artículo 13</a:t>
            </a:r>
            <a:r>
              <a:rPr lang="es-ES" b="1"/>
              <a:t>:</a:t>
            </a:r>
            <a:r>
              <a:rPr lang="es-ES"/>
              <a:t> Velas de miel de abeja.-1.50€</a:t>
            </a:r>
          </a:p>
          <a:p>
            <a:r>
              <a:rPr lang="es-ES" b="1" u="sng"/>
              <a:t>Artículo 1 4</a:t>
            </a:r>
            <a:r>
              <a:rPr lang="es-ES" b="1"/>
              <a:t>:</a:t>
            </a:r>
            <a:r>
              <a:rPr lang="es-ES"/>
              <a:t> Muñecos de arcilla.-2€</a:t>
            </a:r>
          </a:p>
          <a:p>
            <a:r>
              <a:rPr lang="es-ES" b="1" u="sng"/>
              <a:t>Artículo 15</a:t>
            </a:r>
            <a:r>
              <a:rPr lang="es-ES" b="1"/>
              <a:t>: </a:t>
            </a:r>
            <a:r>
              <a:rPr lang="es-ES"/>
              <a:t>Tabaqueras de cuero.-10€</a:t>
            </a:r>
          </a:p>
          <a:p>
            <a:r>
              <a:rPr lang="es-ES" b="1" u="sng"/>
              <a:t>Artículo 16: </a:t>
            </a:r>
            <a:r>
              <a:rPr lang="es-ES"/>
              <a:t>ceniceros reutilizados.-1.50€</a:t>
            </a:r>
          </a:p>
          <a:p>
            <a:endParaRPr lang="es-E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s-ES" smtClean="0"/>
          </a:p>
        </p:txBody>
      </p:sp>
      <p:sp>
        <p:nvSpPr>
          <p:cNvPr id="2560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s-ES" sz="4000" b="1" smtClean="0"/>
              <a:t>IVA INCLUIDOO !!!!!</a:t>
            </a:r>
            <a:r>
              <a:rPr lang="es-ES" smtClean="0"/>
              <a:t>       </a:t>
            </a:r>
            <a:r>
              <a:rPr lang="es-ES" sz="4000" b="1" smtClean="0"/>
              <a:t>  </a:t>
            </a:r>
          </a:p>
          <a:p>
            <a:endParaRPr lang="es-ES" sz="4000" b="1" smtClean="0"/>
          </a:p>
          <a:p>
            <a:r>
              <a:rPr lang="es-ES" sz="4000" b="1" smtClean="0"/>
              <a:t> GASTOS DE ENVÍO NO INCLUIDOSS !!!!!</a:t>
            </a:r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MIEL DE SISANTE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752600"/>
            <a:ext cx="5257800" cy="4876800"/>
          </a:xfrm>
        </p:spPr>
        <p:txBody>
          <a:bodyPr/>
          <a:lstStyle/>
          <a:p>
            <a:pPr lvl="2" eaLnBrk="1" hangingPunct="1">
              <a:spcBef>
                <a:spcPts val="400"/>
              </a:spcBef>
              <a:buFontTx/>
              <a:buNone/>
            </a:pPr>
            <a:r>
              <a:rPr lang="es-ES" sz="200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ES" sz="2400" smtClean="0">
                <a:solidFill>
                  <a:srgbClr val="000000"/>
                </a:solidFill>
                <a:latin typeface="Arial" charset="0"/>
              </a:rPr>
              <a:t>Esta excepcional miel proviene  </a:t>
            </a:r>
            <a:r>
              <a:rPr lang="es-ES" sz="2400" smtClean="0">
                <a:solidFill>
                  <a:srgbClr val="000000"/>
                </a:solidFill>
              </a:rPr>
              <a:t>de la zona de Sisante. Sus métodos de producción, completamente naturales y artesanales, conservan intactas las propiedades de la miel desde la extracción de las colmenas hasta el envasado. Tarros de medio kilogramo.</a:t>
            </a:r>
            <a:endParaRPr lang="es-ES" sz="2400" smtClean="0"/>
          </a:p>
          <a:p>
            <a:pPr lvl="2" eaLnBrk="1" hangingPunct="1">
              <a:spcBef>
                <a:spcPts val="400"/>
              </a:spcBef>
            </a:pPr>
            <a:r>
              <a:rPr lang="es-ES" sz="2400" b="1" u="sng" smtClean="0"/>
              <a:t>Referencia 1.</a:t>
            </a:r>
          </a:p>
          <a:p>
            <a:pPr lvl="2" eaLnBrk="1" hangingPunct="1">
              <a:spcBef>
                <a:spcPts val="400"/>
              </a:spcBef>
            </a:pPr>
            <a:r>
              <a:rPr lang="es-ES" sz="2400" b="1" u="sng" smtClean="0"/>
              <a:t>Precio</a:t>
            </a:r>
            <a:r>
              <a:rPr lang="es-ES" sz="2400" b="1" smtClean="0"/>
              <a:t>: 4.60 €</a:t>
            </a:r>
            <a:endParaRPr lang="es-ES" sz="2400" b="1" u="sng" smtClean="0"/>
          </a:p>
          <a:p>
            <a:pPr lvl="2" eaLnBrk="1" hangingPunct="1">
              <a:spcBef>
                <a:spcPts val="400"/>
              </a:spcBef>
              <a:buFontTx/>
              <a:buNone/>
            </a:pPr>
            <a:r>
              <a:rPr lang="es-ES" sz="2000" smtClean="0">
                <a:solidFill>
                  <a:srgbClr val="000000"/>
                </a:solidFill>
                <a:latin typeface="Arial" charset="0"/>
              </a:rPr>
              <a:t> </a:t>
            </a:r>
            <a:endParaRPr lang="es-ES" sz="2000" smtClean="0"/>
          </a:p>
          <a:p>
            <a:pPr eaLnBrk="1" hangingPunct="1"/>
            <a:endParaRPr lang="es-ES" sz="2000" smtClean="0"/>
          </a:p>
        </p:txBody>
      </p:sp>
      <p:pic>
        <p:nvPicPr>
          <p:cNvPr id="8196" name="Picture 5"/>
          <p:cNvPicPr>
            <a:picLocks noGrp="1" noChangeAspect="1" noChangeArrowheads="1"/>
          </p:cNvPicPr>
          <p:nvPr>
            <p:ph type="chart"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334000" y="1981200"/>
            <a:ext cx="3810000" cy="28575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PULSERAS DE CUERO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0000" cy="4591050"/>
          </a:xfrm>
        </p:spPr>
        <p:txBody>
          <a:bodyPr/>
          <a:lstStyle/>
          <a:p>
            <a:pPr lvl="2" eaLnBrk="1" hangingPunct="1">
              <a:buFontTx/>
              <a:buNone/>
            </a:pPr>
            <a:endParaRPr lang="es-ES" sz="1600" b="1" smtClean="0"/>
          </a:p>
          <a:p>
            <a:pPr lvl="2" eaLnBrk="1" hangingPunct="1">
              <a:buFontTx/>
              <a:buNone/>
            </a:pPr>
            <a:r>
              <a:rPr lang="es-ES" sz="2400" smtClean="0"/>
              <a:t>  Pulseras de cuero hechas por los miembros de la cooperativa CA3B  con cuero de una excepcional calidad.</a:t>
            </a:r>
          </a:p>
          <a:p>
            <a:pPr lvl="2" eaLnBrk="1" hangingPunct="1">
              <a:buFontTx/>
              <a:buNone/>
            </a:pPr>
            <a:r>
              <a:rPr lang="es-ES" sz="2400" b="1" u="sng" smtClean="0"/>
              <a:t>Referencia 2.</a:t>
            </a:r>
          </a:p>
          <a:p>
            <a:pPr lvl="2" eaLnBrk="1" hangingPunct="1">
              <a:buFontTx/>
              <a:buNone/>
            </a:pPr>
            <a:r>
              <a:rPr lang="es-ES" sz="2400" b="1" u="sng" smtClean="0"/>
              <a:t>Precio</a:t>
            </a:r>
            <a:r>
              <a:rPr lang="es-ES" sz="2400" b="1" smtClean="0"/>
              <a:t>:  2 €</a:t>
            </a:r>
          </a:p>
          <a:p>
            <a:pPr lvl="2" eaLnBrk="1" hangingPunct="1">
              <a:buFontTx/>
              <a:buNone/>
            </a:pPr>
            <a:r>
              <a:rPr lang="es-ES" sz="2400" b="1" smtClean="0"/>
              <a:t>UNIDADES LIMITADAS !!</a:t>
            </a:r>
          </a:p>
          <a:p>
            <a:pPr lvl="2" eaLnBrk="1" hangingPunct="1">
              <a:buFontTx/>
              <a:buNone/>
            </a:pPr>
            <a:endParaRPr lang="es-ES" sz="2800" b="1" u="sng" smtClean="0"/>
          </a:p>
          <a:p>
            <a:pPr lvl="2" eaLnBrk="1" hangingPunct="1">
              <a:buFontTx/>
              <a:buNone/>
            </a:pPr>
            <a:endParaRPr lang="es-ES" sz="2800" smtClean="0"/>
          </a:p>
        </p:txBody>
      </p:sp>
      <p:pic>
        <p:nvPicPr>
          <p:cNvPr id="9220" name="Picture 7" descr="Pulsera%20Cuero%20Trenzada%20Plana%20Marron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6463" y="2636838"/>
            <a:ext cx="4032250" cy="330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/>
              <a:t>Vino de la cooperativa de Sisante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s-ES" sz="2800" smtClean="0"/>
              <a:t>   </a:t>
            </a:r>
            <a:r>
              <a:rPr lang="es-ES" sz="2400" smtClean="0"/>
              <a:t>Vino de la cooperativa de Sisante NUESTRO PADRE JESÚS de una excepcional calidad y excelentes matices en su sabor.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ES" sz="2800" smtClean="0"/>
              <a:t> </a:t>
            </a:r>
            <a:endParaRPr lang="es-ES" sz="2400" b="1" u="sng" smtClean="0"/>
          </a:p>
          <a:p>
            <a:pPr eaLnBrk="1" hangingPunct="1">
              <a:buFont typeface="Wingdings 2" pitchFamily="18" charset="2"/>
              <a:buNone/>
            </a:pPr>
            <a:r>
              <a:rPr lang="es-ES" sz="2400" b="1" u="sng" smtClean="0"/>
              <a:t>Referencia 3.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ES" sz="2400" b="1" u="sng" smtClean="0"/>
              <a:t>Precio</a:t>
            </a:r>
            <a:r>
              <a:rPr lang="es-ES" sz="2400" b="1" smtClean="0"/>
              <a:t>:  5.30 €</a:t>
            </a:r>
            <a:endParaRPr lang="es-ES" sz="2800" smtClean="0"/>
          </a:p>
        </p:txBody>
      </p:sp>
      <p:pic>
        <p:nvPicPr>
          <p:cNvPr id="10244" name="Picture 5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429250" y="2179638"/>
            <a:ext cx="2849563" cy="42656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Aceite de Sisante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s-ES" sz="2400" smtClean="0"/>
              <a:t>Botella de aceite de 2 litros de la cooperativa de Sisante NUESTRO PADRE JESÚS  elaborado con las mejores aceitunas de la zona y con un sabor único.</a:t>
            </a:r>
          </a:p>
          <a:p>
            <a:pPr eaLnBrk="1" hangingPunct="1"/>
            <a:r>
              <a:rPr lang="es-ES" sz="2400" b="1" u="sng" smtClean="0"/>
              <a:t>Referencia4.</a:t>
            </a:r>
          </a:p>
          <a:p>
            <a:pPr eaLnBrk="1" hangingPunct="1"/>
            <a:r>
              <a:rPr lang="es-ES" sz="2400" b="1" u="sng" smtClean="0"/>
              <a:t>Precio</a:t>
            </a:r>
            <a:r>
              <a:rPr lang="es-ES" sz="2400" b="1" smtClean="0"/>
              <a:t>: 8.90 €</a:t>
            </a:r>
          </a:p>
        </p:txBody>
      </p:sp>
      <p:pic>
        <p:nvPicPr>
          <p:cNvPr id="11268" name="Picture 5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718175" y="1928813"/>
            <a:ext cx="2425700" cy="39195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Queso de romero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s-ES" sz="2400" smtClean="0"/>
              <a:t>Quesos de la zona preparados artesanalmente al romero que le da un sabor exquisito y sútil.</a:t>
            </a:r>
          </a:p>
          <a:p>
            <a:pPr eaLnBrk="1" hangingPunct="1"/>
            <a:endParaRPr lang="es-ES" sz="2400" smtClean="0"/>
          </a:p>
          <a:p>
            <a:pPr eaLnBrk="1" hangingPunct="1"/>
            <a:r>
              <a:rPr lang="es-ES" sz="2400" b="1" u="sng" smtClean="0"/>
              <a:t>Referencia 5.</a:t>
            </a:r>
          </a:p>
          <a:p>
            <a:pPr eaLnBrk="1" hangingPunct="1"/>
            <a:r>
              <a:rPr lang="es-ES" sz="2400" b="1" u="sng" smtClean="0"/>
              <a:t>Precio</a:t>
            </a:r>
            <a:r>
              <a:rPr lang="es-ES" sz="2400" b="1" smtClean="0"/>
              <a:t>: 4.10€</a:t>
            </a:r>
          </a:p>
        </p:txBody>
      </p:sp>
      <p:pic>
        <p:nvPicPr>
          <p:cNvPr id="12292" name="Picture 5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772025" y="2143125"/>
            <a:ext cx="3751263" cy="28575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Cuñas de queso en aceite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s-ES" sz="2400" smtClean="0"/>
              <a:t>Cuñas del mejor queso manchego envasadas en aceite para paladares exquisitos.</a:t>
            </a:r>
          </a:p>
          <a:p>
            <a:pPr eaLnBrk="1" hangingPunct="1"/>
            <a:endParaRPr lang="es-ES" sz="2400" smtClean="0"/>
          </a:p>
          <a:p>
            <a:pPr eaLnBrk="1" hangingPunct="1"/>
            <a:r>
              <a:rPr lang="es-ES" sz="2400" b="1" u="sng" smtClean="0"/>
              <a:t>Referencia 6.</a:t>
            </a:r>
          </a:p>
          <a:p>
            <a:pPr eaLnBrk="1" hangingPunct="1"/>
            <a:r>
              <a:rPr lang="es-ES" sz="2400" b="1" u="sng" smtClean="0"/>
              <a:t>Precio</a:t>
            </a:r>
            <a:r>
              <a:rPr lang="es-ES" sz="2400" b="1" smtClean="0"/>
              <a:t>: 9.80 €</a:t>
            </a:r>
          </a:p>
        </p:txBody>
      </p:sp>
      <p:pic>
        <p:nvPicPr>
          <p:cNvPr id="13316" name="Picture 5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500563" y="2214563"/>
            <a:ext cx="4087812" cy="32321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Vinagres balsámicos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s-ES" sz="2400" smtClean="0"/>
              <a:t>Vinagres balsámicos de la zona con excepcional calidad que le da a tus ensaladas un sabor especial.</a:t>
            </a:r>
          </a:p>
          <a:p>
            <a:pPr eaLnBrk="1" hangingPunct="1"/>
            <a:endParaRPr lang="es-ES" sz="2400" smtClean="0"/>
          </a:p>
          <a:p>
            <a:pPr eaLnBrk="1" hangingPunct="1"/>
            <a:r>
              <a:rPr lang="es-ES" sz="2400" b="1" u="sng" smtClean="0"/>
              <a:t>Referencia 7.</a:t>
            </a:r>
          </a:p>
          <a:p>
            <a:pPr eaLnBrk="1" hangingPunct="1"/>
            <a:r>
              <a:rPr lang="es-ES" sz="2400" b="1" u="sng" smtClean="0"/>
              <a:t>Precio</a:t>
            </a:r>
            <a:r>
              <a:rPr lang="es-ES" sz="2400" b="1" smtClean="0"/>
              <a:t>: 3.20 € </a:t>
            </a:r>
          </a:p>
        </p:txBody>
      </p:sp>
      <p:pic>
        <p:nvPicPr>
          <p:cNvPr id="14340" name="Picture 5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648200" y="2286000"/>
            <a:ext cx="4267200" cy="3352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Navajas de la manchuela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s-ES" sz="2400" smtClean="0"/>
              <a:t>Navajas de la manchuela con muy buena calidad y elaboradas con los mejores aceros de albacete.</a:t>
            </a:r>
          </a:p>
          <a:p>
            <a:pPr eaLnBrk="1" hangingPunct="1"/>
            <a:endParaRPr lang="es-ES" sz="2400" smtClean="0"/>
          </a:p>
          <a:p>
            <a:pPr eaLnBrk="1" hangingPunct="1"/>
            <a:endParaRPr lang="es-ES" sz="2400" smtClean="0"/>
          </a:p>
          <a:p>
            <a:pPr eaLnBrk="1" hangingPunct="1"/>
            <a:r>
              <a:rPr lang="es-ES" sz="2400" b="1" u="sng" smtClean="0"/>
              <a:t>Referencia 8.</a:t>
            </a:r>
          </a:p>
          <a:p>
            <a:pPr eaLnBrk="1" hangingPunct="1"/>
            <a:r>
              <a:rPr lang="es-ES" sz="2400" b="1" u="sng" smtClean="0"/>
              <a:t>Precio</a:t>
            </a:r>
            <a:r>
              <a:rPr lang="es-ES" sz="2400" b="1" smtClean="0"/>
              <a:t>: 2 € </a:t>
            </a:r>
          </a:p>
        </p:txBody>
      </p:sp>
      <p:pic>
        <p:nvPicPr>
          <p:cNvPr id="15364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43625" y="4000500"/>
            <a:ext cx="2719388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1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86375" y="3857625"/>
            <a:ext cx="10001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uj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uj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201</TotalTime>
  <Words>674</Words>
  <Application>Microsoft Office PowerPoint</Application>
  <PresentationFormat>Presentación en pantalla (4:3)</PresentationFormat>
  <Paragraphs>119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Flujo</vt:lpstr>
      <vt:lpstr>                CA3B</vt:lpstr>
      <vt:lpstr>MIEL DE SISANTE</vt:lpstr>
      <vt:lpstr>PULSERAS DE CUERO</vt:lpstr>
      <vt:lpstr>Vino de la cooperativa de Sisante</vt:lpstr>
      <vt:lpstr>Aceite de Sisante</vt:lpstr>
      <vt:lpstr>Queso de romero</vt:lpstr>
      <vt:lpstr>Cuñas de queso en aceite</vt:lpstr>
      <vt:lpstr>Vinagres balsámicos</vt:lpstr>
      <vt:lpstr>Navajas de la manchuela</vt:lpstr>
      <vt:lpstr>Salvamanteles</vt:lpstr>
      <vt:lpstr>Tejas pintadas</vt:lpstr>
      <vt:lpstr>Broches de fieltro</vt:lpstr>
      <vt:lpstr>Ceniceros de arcilla</vt:lpstr>
      <vt:lpstr>Velas de miel de abeja</vt:lpstr>
      <vt:lpstr>Muñecos de arcilla</vt:lpstr>
      <vt:lpstr>     Tabaqueras de cuero</vt:lpstr>
      <vt:lpstr>   Ceniceros reutilizados</vt:lpstr>
      <vt:lpstr>Diapositiva 18</vt:lpstr>
      <vt:lpstr>Diapositiva 19</vt:lpstr>
    </vt:vector>
  </TitlesOfParts>
  <Company>visita www.zonavirtualpc.tk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MIEL DE SISANTE</dc:title>
  <dc:creator>HunterSoft</dc:creator>
  <cp:lastModifiedBy> </cp:lastModifiedBy>
  <cp:revision>22</cp:revision>
  <dcterms:created xsi:type="dcterms:W3CDTF">2011-03-16T11:22:48Z</dcterms:created>
  <dcterms:modified xsi:type="dcterms:W3CDTF">2011-03-18T11:34:27Z</dcterms:modified>
</cp:coreProperties>
</file>