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71" r:id="rId6"/>
    <p:sldId id="268" r:id="rId7"/>
    <p:sldId id="263" r:id="rId8"/>
    <p:sldId id="269" r:id="rId9"/>
    <p:sldId id="261" r:id="rId10"/>
    <p:sldId id="272" r:id="rId11"/>
    <p:sldId id="273" r:id="rId12"/>
    <p:sldId id="259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30F"/>
    <a:srgbClr val="02AE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4660"/>
  </p:normalViewPr>
  <p:slideViewPr>
    <p:cSldViewPr>
      <p:cViewPr varScale="1">
        <p:scale>
          <a:sx n="89" d="100"/>
          <a:sy n="89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6BCE-2B8E-45BC-9959-E5971306BB89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C4C2-7D46-4207-99F0-4A249755E6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E247-93A7-4940-83EF-9004F1805CDC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4439-42E2-4EA4-9670-ADA8EE3FC59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0E7C-31D6-4181-BED6-239B5F413DCB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C962-4B2B-45A3-BFA1-889BDA9CD7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61B7-52FA-4656-B2F5-D82722E09CE9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505F-1FEF-4104-87BE-F32A433BA75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1D2E-C4BC-4E0D-8027-8BE87913AE47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F911-7350-43EF-BE10-A3A4B2BDC9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F0B5-5592-4929-AB09-B4F331EA4AE0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3BEB-792A-46DB-B456-CBB77B330E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9AD4-82B8-4ACD-9B0F-D61CAD12D4E6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DEA4-A547-4D1C-ACBF-25760BA374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1C80-8AB6-47C0-8897-100F62F4DE52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0ABB-8D26-47A8-A805-478D184F23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EEDC-98B3-4324-BAF7-54B618D4BE1A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A08F-BAC1-4BF0-8AAF-1F39FA22A2E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9456-D662-493C-BDCA-97D65046FFCA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81EC-A890-4B1C-9BAD-FDD6F4C21D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D831-181C-460C-B63F-E2208C5AB235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CF91-B63C-4420-A5B8-BF01F0645E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50103-0307-4315-B932-B2756CEE106C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833DFD-9EAF-4004-9AC8-6E1F2F593D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  <a:solidFill>
            <a:srgbClr val="02AE16"/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1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CATALOGO </a:t>
            </a:r>
            <a:endParaRPr lang="es-ES" sz="11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3332163"/>
            <a:ext cx="9144000" cy="3525837"/>
          </a:xfrm>
          <a:solidFill>
            <a:srgbClr val="DEE30F"/>
          </a:solidFill>
        </p:spPr>
        <p:txBody>
          <a:bodyPr/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s-ES" dirty="0" smtClean="0">
                <a:solidFill>
                  <a:srgbClr val="FF0000"/>
                </a:solidFill>
              </a:rPr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COOPERATIVA PRIMA PALMERA </a:t>
            </a:r>
          </a:p>
          <a:p>
            <a:pPr algn="ctr">
              <a:buFont typeface="Wingdings 2" pitchFamily="18" charset="2"/>
              <a:buNone/>
            </a:pPr>
            <a:r>
              <a:rPr lang="es-ES" b="1" dirty="0" smtClean="0">
                <a:solidFill>
                  <a:srgbClr val="FF0000"/>
                </a:solidFill>
              </a:rPr>
              <a:t>	IES VILLA DE MAZO, LA PALMA, CANARIAS</a:t>
            </a:r>
          </a:p>
          <a:p>
            <a:pPr algn="ctr">
              <a:buFont typeface="Wingdings 2" pitchFamily="18" charset="2"/>
              <a:buNone/>
            </a:pPr>
            <a:r>
              <a:rPr lang="es-ES" b="1" dirty="0" smtClean="0">
                <a:solidFill>
                  <a:srgbClr val="FF0000"/>
                </a:solidFill>
              </a:rPr>
              <a:t>     1</a:t>
            </a:r>
            <a:r>
              <a:rPr lang="es-ES" b="1" baseline="30000" dirty="0" smtClean="0">
                <a:solidFill>
                  <a:srgbClr val="FF0000"/>
                </a:solidFill>
              </a:rPr>
              <a:t>er</a:t>
            </a:r>
            <a:r>
              <a:rPr lang="es-ES" b="1" dirty="0" smtClean="0">
                <a:solidFill>
                  <a:srgbClr val="FF0000"/>
                </a:solidFill>
              </a:rPr>
              <a:t> CURSO ELECTROMECÁNICA : 2010-2011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BORDADOS</a:t>
            </a: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Talega-pan bordadas 3 €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/>
              <a:t>																													</a:t>
            </a:r>
          </a:p>
          <a:p>
            <a:endParaRPr lang="es-E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Tx/>
              <a:buFont typeface="Wingdings" pitchFamily="2" charset="2"/>
              <a:buNone/>
            </a:pP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Marcadores de Libros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Tamaño aprox. 22 x 5 cm.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Precio: 4,5  € unidad</a:t>
            </a:r>
          </a:p>
          <a:p>
            <a:pPr>
              <a:buNone/>
            </a:pPr>
            <a:endParaRPr lang="es-ES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Imán nevera 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Tamaño aprox. 1,5 x 2 cm . 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Precio: 3 € unidad</a:t>
            </a:r>
            <a:endParaRPr lang="es-ES_tradn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/>
              <a:t> </a:t>
            </a:r>
          </a:p>
        </p:txBody>
      </p:sp>
      <p:sp>
        <p:nvSpPr>
          <p:cNvPr id="6" name="5 Flecha izquierda"/>
          <p:cNvSpPr>
            <a:spLocks noChangeArrowheads="1"/>
          </p:cNvSpPr>
          <p:nvPr/>
        </p:nvSpPr>
        <p:spPr bwMode="auto">
          <a:xfrm rot="3612373">
            <a:off x="3942468" y="2713365"/>
            <a:ext cx="914400" cy="484188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FFFF0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495800" y="533400"/>
            <a:ext cx="825500" cy="484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3581400" y="5105400"/>
            <a:ext cx="1524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8681" name="Picture 4" descr="M:\DESDES\talega vordadas para el pan 3 euros [320x20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"/>
            <a:ext cx="3429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IMG0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3352800" cy="2514600"/>
          </a:xfrm>
          <a:prstGeom prst="rect">
            <a:avLst/>
          </a:prstGeom>
        </p:spPr>
      </p:pic>
      <p:pic>
        <p:nvPicPr>
          <p:cNvPr id="10" name="9 Imagen" descr="CIMG0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76800" y="35814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pPr algn="ctr"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Grabados rupestres y vasijas </a:t>
            </a:r>
          </a:p>
          <a:p>
            <a:pPr algn="ctr">
              <a:buClr>
                <a:schemeClr val="hlink"/>
              </a:buClr>
              <a:buFont typeface="Wingdings 2" pitchFamily="18" charset="2"/>
              <a:buNone/>
            </a:pPr>
            <a:r>
              <a:rPr lang="es-E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hechas a mano con barro cocido    </a:t>
            </a: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/>
              <a:t>									</a:t>
            </a:r>
            <a:r>
              <a:rPr 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</a:t>
            </a:r>
            <a:r>
              <a:rPr lang="es-E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Vasijas de aprox. 8x6 </a:t>
            </a:r>
            <a:r>
              <a:rPr lang="es-E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cm:  </a:t>
            </a:r>
            <a:r>
              <a:rPr lang="es-E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13 €</a:t>
            </a:r>
          </a:p>
          <a:p>
            <a:pPr>
              <a:buFont typeface="Wingdings 2" pitchFamily="18" charset="2"/>
              <a:buNone/>
            </a:pPr>
            <a:r>
              <a:rPr lang="es-E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Grabado 12x14 cm. </a:t>
            </a:r>
            <a:r>
              <a:rPr lang="es-E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s-E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10 €</a:t>
            </a:r>
            <a:endParaRPr lang="es-ES" sz="3000" dirty="0" smtClean="0"/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None/>
            </a:pPr>
            <a:r>
              <a:rPr lang="es-ES" sz="3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Colgantes hechos a mano</a:t>
            </a:r>
          </a:p>
          <a:p>
            <a:pPr>
              <a:buClr>
                <a:schemeClr val="hlink"/>
              </a:buClr>
              <a:buNone/>
            </a:pPr>
            <a:r>
              <a:rPr lang="es-ES" sz="3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Grabados sobre barro</a:t>
            </a:r>
          </a:p>
          <a:p>
            <a:pPr>
              <a:buClr>
                <a:schemeClr val="hlink"/>
              </a:buClr>
              <a:buNone/>
            </a:pPr>
            <a:r>
              <a:rPr lang="es-ES" sz="3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4,5 €</a:t>
            </a:r>
          </a:p>
          <a:p>
            <a:pPr>
              <a:buFont typeface="Wingdings 2" pitchFamily="18" charset="2"/>
              <a:buNone/>
            </a:pPr>
            <a:endParaRPr lang="es-ES" sz="2400" dirty="0" smtClean="0"/>
          </a:p>
          <a:p>
            <a:pPr>
              <a:buFont typeface="Wingdings 2" pitchFamily="18" charset="2"/>
              <a:buNone/>
            </a:pPr>
            <a:r>
              <a:rPr lang="es-ES" dirty="0" smtClean="0"/>
              <a:t> </a:t>
            </a:r>
          </a:p>
        </p:txBody>
      </p:sp>
      <p:sp>
        <p:nvSpPr>
          <p:cNvPr id="6" name="5 Flecha izquierda"/>
          <p:cNvSpPr>
            <a:spLocks noChangeArrowheads="1"/>
          </p:cNvSpPr>
          <p:nvPr/>
        </p:nvSpPr>
        <p:spPr bwMode="auto">
          <a:xfrm>
            <a:off x="4191000" y="2209800"/>
            <a:ext cx="914400" cy="484188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FFFF0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267200" y="5410200"/>
            <a:ext cx="1143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916613" y="470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" name="9 Imagen" descr="CIMG0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3378200" cy="2533650"/>
          </a:xfrm>
          <a:prstGeom prst="rect">
            <a:avLst/>
          </a:prstGeom>
        </p:spPr>
      </p:pic>
      <p:pic>
        <p:nvPicPr>
          <p:cNvPr id="12" name="11 Imagen" descr="CIMG0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67375" y="4162425"/>
            <a:ext cx="2819400" cy="211455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hlink"/>
              </a:buClr>
              <a:buFont typeface="Wingdings 2"/>
              <a:buNone/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				JUEGOS </a:t>
            </a:r>
          </a:p>
          <a:p>
            <a:pPr marL="548640" indent="-411480" fontAlgn="auto">
              <a:spcAft>
                <a:spcPts val="0"/>
              </a:spcAft>
              <a:buClr>
                <a:schemeClr val="hlink"/>
              </a:buClr>
              <a:buFont typeface="Wingdings 2"/>
              <a:buNone/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Rompe cocos: pirámide o cubo  3,50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hlink"/>
              </a:buClr>
              <a:buFont typeface="Wingdings 2"/>
              <a:buNone/>
              <a:defRPr/>
            </a:pPr>
            <a:r>
              <a:rPr lang="es-ES" dirty="0" smtClean="0"/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hlink"/>
              </a:buClr>
              <a:buFont typeface="Wingdings 2"/>
              <a:buNone/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Llavero corazón  plata con sonido: 3.50 </a:t>
            </a: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6387" name="3 Imagen" descr="Foto01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38600" cy="316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 rot="8074285">
            <a:off x="4773779" y="1898240"/>
            <a:ext cx="825500" cy="484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4572000" y="5638800"/>
            <a:ext cx="1143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9" name="Picture 2" descr="C:\Users\Prosi\Desktop\My photos\Foto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22723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s-E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S_tradn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-Por favor a la hora de hacer el pedido indicar el </a:t>
            </a:r>
            <a:r>
              <a:rPr lang="es-ES_tradn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artículo </a:t>
            </a:r>
            <a:r>
              <a:rPr lang="es-ES_tradn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correspondiente </a:t>
            </a:r>
            <a:r>
              <a:rPr lang="es-ES_tradn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y </a:t>
            </a:r>
            <a:r>
              <a:rPr lang="es-ES_tradn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el número  de unidades que se van a solicitar.</a:t>
            </a:r>
            <a:endParaRPr lang="es-ES" b="1" dirty="0" smtClean="0">
              <a:latin typeface="Cambri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               </a:t>
            </a:r>
            <a:endParaRPr lang="es-ES" b="1" dirty="0" smtClean="0">
              <a:latin typeface="Cambri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b="1" dirty="0" smtClean="0">
              <a:latin typeface="Cambri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s-ES" b="1" dirty="0" smtClean="0">
              <a:latin typeface="Cambri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S" b="1" dirty="0" smtClean="0">
                <a:latin typeface="Cambria" pitchFamily="18" charset="0"/>
              </a:rPr>
              <a:t> -</a:t>
            </a: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De </a:t>
            </a: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parte del curso </a:t>
            </a: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1º </a:t>
            </a: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de electromecánica de la Palma Villa de Mazo os enviamos un saludo y que tengáis  un curso estupendo. 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Almendrados  2,5 euros (6 almendrados)</a:t>
            </a: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dirty="0" smtClean="0"/>
              <a:t>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dirty="0" smtClean="0"/>
              <a:t>                                                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Puros palmeros: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			Unidad a 1,80 €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10 pequeños 12 €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		10 grandes 14 € 								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 2" pitchFamily="18" charset="2"/>
              <a:buNone/>
            </a:pP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13 Flecha izquierda"/>
          <p:cNvSpPr/>
          <p:nvPr/>
        </p:nvSpPr>
        <p:spPr>
          <a:xfrm>
            <a:off x="3124200" y="5562600"/>
            <a:ext cx="609600" cy="4841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7" name="16 Flecha derecha"/>
          <p:cNvSpPr/>
          <p:nvPr/>
        </p:nvSpPr>
        <p:spPr>
          <a:xfrm rot="5400000">
            <a:off x="7568406" y="508794"/>
            <a:ext cx="809625" cy="554038"/>
          </a:xfrm>
          <a:prstGeom prst="rightArrow">
            <a:avLst>
              <a:gd name="adj1" fmla="val 4419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4341" name="Picture 4" descr="M:\DESDES\P1050012recortadalogo [320x20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1"/>
            <a:ext cx="3352800" cy="29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IMG0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/>
              <a:t>      </a:t>
            </a: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Mojo Palmero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Variedades: Suave o Picón</a:t>
            </a: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 Peso: 370grs Precio: 3´25 €</a:t>
            </a: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				</a:t>
            </a: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Almendras Garrapiñadas</a:t>
            </a:r>
          </a:p>
          <a:p>
            <a:pPr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250 gr. 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4 € </a:t>
            </a: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Mojo verde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palmero: 4,50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(250G)</a:t>
            </a:r>
          </a:p>
        </p:txBody>
      </p:sp>
      <p:pic>
        <p:nvPicPr>
          <p:cNvPr id="19458" name="Picture 2" descr="C:\Users\Prosi\Desktop\My photos\Foto0150.jpg"/>
          <p:cNvPicPr>
            <a:picLocks noChangeAspect="1" noChangeArrowheads="1"/>
          </p:cNvPicPr>
          <p:nvPr/>
        </p:nvPicPr>
        <p:blipFill>
          <a:blip r:embed="rId2" cstate="print"/>
          <a:srcRect r="49123"/>
          <a:stretch>
            <a:fillRect/>
          </a:stretch>
        </p:blipFill>
        <p:spPr bwMode="auto">
          <a:xfrm>
            <a:off x="381000" y="1981200"/>
            <a:ext cx="267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bajo"/>
          <p:cNvSpPr/>
          <p:nvPr/>
        </p:nvSpPr>
        <p:spPr>
          <a:xfrm rot="16200000">
            <a:off x="4876800" y="762000"/>
            <a:ext cx="914400" cy="609600"/>
          </a:xfrm>
          <a:prstGeom prst="downArrow">
            <a:avLst>
              <a:gd name="adj1" fmla="val 50000"/>
              <a:gd name="adj2" fmla="val 469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5 Flecha arriba"/>
          <p:cNvSpPr/>
          <p:nvPr/>
        </p:nvSpPr>
        <p:spPr>
          <a:xfrm>
            <a:off x="762000" y="4876800"/>
            <a:ext cx="865188" cy="9779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9461" name="Picture 2" descr="HPIM2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199" y="381000"/>
            <a:ext cx="29191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848" y="4419600"/>
            <a:ext cx="2424152" cy="2438400"/>
          </a:xfrm>
          <a:prstGeom prst="rect">
            <a:avLst/>
          </a:prstGeom>
          <a:noFill/>
        </p:spPr>
      </p:pic>
      <p:sp>
        <p:nvSpPr>
          <p:cNvPr id="8" name="7 Flecha abajo"/>
          <p:cNvSpPr/>
          <p:nvPr/>
        </p:nvSpPr>
        <p:spPr>
          <a:xfrm rot="16200000">
            <a:off x="5361926" y="5275922"/>
            <a:ext cx="914400" cy="609600"/>
          </a:xfrm>
          <a:prstGeom prst="downArrow">
            <a:avLst>
              <a:gd name="adj1" fmla="val 50000"/>
              <a:gd name="adj2" fmla="val 469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es-ES" dirty="0" smtClean="0"/>
          </a:p>
          <a:p>
            <a:pPr algn="ctr"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s-ES" b="1" u="sng" dirty="0" smtClean="0"/>
              <a:t>QUESOS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Queso </a:t>
            </a:r>
            <a:r>
              <a:rPr lang="es-E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semicurado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palmero  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9,50 euros – aprox. 800 gr.</a:t>
            </a: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Queso curado palmero 10 euros</a:t>
            </a: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Peso aprox. 800 gr.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6477000" y="2667000"/>
            <a:ext cx="636588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5365" name="Picture 2" descr="M:\DESDES\9752_queso_curado_producto_1_normal [320x20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81400"/>
            <a:ext cx="586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2964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s-E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Gofio Canario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Variedades: Millo, Trigo, Mezcla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3,5 € el kilo</a:t>
            </a: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Rapaduras</a:t>
            </a: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4 €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(250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gr. aprox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</a:t>
            </a: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3429000" y="2971800"/>
            <a:ext cx="636588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2895600" y="1524000"/>
            <a:ext cx="2743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7655" name="12 Imagen" descr="fotos_fortunatarum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20675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4 Imagen" descr="rapadur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3441700" cy="264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Mermeladas: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Variedades: Plátano, 						papaya, maracuyá, higos… 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2,90 euros (250 gr.)</a:t>
            </a:r>
          </a:p>
          <a:p>
            <a:pPr marL="2057400" lvl="4" indent="-228600">
              <a:buFont typeface="Wingdings 2" pitchFamily="18" charset="2"/>
              <a:buNone/>
            </a:pPr>
            <a:endParaRPr lang="es-ES" dirty="0" smtClean="0"/>
          </a:p>
          <a:p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/>
              <a:t>  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Quesos de almendra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Precio</a:t>
            </a:r>
            <a:r>
              <a:rPr lang="es-ES" dirty="0" smtClean="0"/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9,00 € (250g) </a:t>
            </a:r>
          </a:p>
        </p:txBody>
      </p:sp>
      <p:sp>
        <p:nvSpPr>
          <p:cNvPr id="8" name="7 Flecha arriba"/>
          <p:cNvSpPr>
            <a:spLocks noChangeArrowheads="1"/>
          </p:cNvSpPr>
          <p:nvPr/>
        </p:nvSpPr>
        <p:spPr bwMode="auto">
          <a:xfrm rot="5400000">
            <a:off x="2679700" y="4025900"/>
            <a:ext cx="838200" cy="1320800"/>
          </a:xfrm>
          <a:prstGeom prst="upArrow">
            <a:avLst>
              <a:gd name="adj1" fmla="val 50000"/>
              <a:gd name="adj2" fmla="val 36279"/>
            </a:avLst>
          </a:prstGeom>
          <a:solidFill>
            <a:srgbClr val="FFFF0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Flecha arriba"/>
          <p:cNvSpPr>
            <a:spLocks noChangeArrowheads="1"/>
          </p:cNvSpPr>
          <p:nvPr/>
        </p:nvSpPr>
        <p:spPr bwMode="auto">
          <a:xfrm rot="16200000">
            <a:off x="5476082" y="2296319"/>
            <a:ext cx="714375" cy="2217738"/>
          </a:xfrm>
          <a:prstGeom prst="upArrow">
            <a:avLst>
              <a:gd name="adj1" fmla="val 50000"/>
              <a:gd name="adj2" fmla="val 49915"/>
            </a:avLst>
          </a:prstGeom>
          <a:solidFill>
            <a:srgbClr val="FFFF0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7" name="6 Imagen" descr="CIMG0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4267200" cy="3200400"/>
          </a:xfrm>
          <a:prstGeom prst="rect">
            <a:avLst/>
          </a:prstGeom>
        </p:spPr>
      </p:pic>
      <p:pic>
        <p:nvPicPr>
          <p:cNvPr id="10" name="9 Imagen" descr="CIMG0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94335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Vino  tinto la palma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15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€   (75cl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Semillas de bananas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palmera: 1,50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€ </a:t>
            </a:r>
          </a:p>
        </p:txBody>
      </p:sp>
      <p:pic>
        <p:nvPicPr>
          <p:cNvPr id="21506" name="3 Imagen" descr="Foto01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85800"/>
            <a:ext cx="289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4 Imagen" descr="Foto01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609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5562600" y="1066800"/>
            <a:ext cx="5207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6 Flecha arriba"/>
          <p:cNvSpPr/>
          <p:nvPr/>
        </p:nvSpPr>
        <p:spPr>
          <a:xfrm>
            <a:off x="2057400" y="5486400"/>
            <a:ext cx="712788" cy="7493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Miel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4,50 euros (500 gr.)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                                      </a:t>
            </a:r>
          </a:p>
          <a:p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/>
              <a:t>                                          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Vela de cera grande 1,50 €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Vela pequeña 1,20 €</a:t>
            </a:r>
          </a:p>
          <a:p>
            <a:pP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Peso aprox. 20 gr.</a:t>
            </a:r>
          </a:p>
          <a:p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</p:txBody>
      </p:sp>
      <p:pic>
        <p:nvPicPr>
          <p:cNvPr id="22530" name="Picture 2" descr="C:\Users\Prosi\Desktop\ezequiel\Nueva carpeta\IMG_0319 [320x200].jpg"/>
          <p:cNvPicPr>
            <a:picLocks noChangeAspect="1" noChangeArrowheads="1"/>
          </p:cNvPicPr>
          <p:nvPr/>
        </p:nvPicPr>
        <p:blipFill>
          <a:blip r:embed="rId2" cstate="print"/>
          <a:srcRect t="33842" b="17152"/>
          <a:stretch>
            <a:fillRect/>
          </a:stretch>
        </p:blipFill>
        <p:spPr bwMode="auto">
          <a:xfrm>
            <a:off x="3886200" y="4816475"/>
            <a:ext cx="5029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rriba"/>
          <p:cNvSpPr>
            <a:spLocks noChangeArrowheads="1"/>
          </p:cNvSpPr>
          <p:nvPr/>
        </p:nvSpPr>
        <p:spPr bwMode="auto">
          <a:xfrm rot="5400000">
            <a:off x="2653506" y="4433094"/>
            <a:ext cx="636588" cy="914400"/>
          </a:xfrm>
          <a:prstGeom prst="upArrow">
            <a:avLst>
              <a:gd name="adj1" fmla="val 50000"/>
              <a:gd name="adj2" fmla="val 50035"/>
            </a:avLst>
          </a:prstGeom>
          <a:solidFill>
            <a:srgbClr val="FFFF0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2532" name="Picture 3" descr="C:\Users\Prosi\Desktop\ezequiel\Nueva carpeta\IMG_0316 [320x200].jpg"/>
          <p:cNvPicPr>
            <a:picLocks noChangeAspect="1" noChangeArrowheads="1"/>
          </p:cNvPicPr>
          <p:nvPr/>
        </p:nvPicPr>
        <p:blipFill>
          <a:blip r:embed="rId3" cstate="print"/>
          <a:srcRect l="12195" t="45695" r="7317" b="3123"/>
          <a:stretch>
            <a:fillRect/>
          </a:stretch>
        </p:blipFill>
        <p:spPr bwMode="auto">
          <a:xfrm>
            <a:off x="0" y="1447800"/>
            <a:ext cx="3124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arriba"/>
          <p:cNvSpPr/>
          <p:nvPr/>
        </p:nvSpPr>
        <p:spPr>
          <a:xfrm rot="16200000">
            <a:off x="3263106" y="3366294"/>
            <a:ext cx="636588" cy="9144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2534" name="Picture 4" descr="C:\Users\Prosi\Desktop\ezequiel\Nueva carpeta\IMG_0313 (6) [320x200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3829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rriba"/>
          <p:cNvSpPr/>
          <p:nvPr/>
        </p:nvSpPr>
        <p:spPr>
          <a:xfrm rot="5400000">
            <a:off x="4762500" y="419100"/>
            <a:ext cx="685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2AE16"/>
          </a:solidFill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Ron </a:t>
            </a:r>
            <a:r>
              <a:rPr lang="es-E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miel-Aldea: </a:t>
            </a:r>
            <a:r>
              <a:rPr lang="es-E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10 € (700 ml)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/>
              <a:t>                                   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Agua de la palma directa de </a:t>
            </a:r>
          </a:p>
          <a:p>
            <a:pPr>
              <a:buClr>
                <a:schemeClr val="hlink"/>
              </a:buClr>
              <a:buFont typeface="Wingdings 2" pitchFamily="18" charset="2"/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las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montaña:  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0,80  céntimos  (75 </a:t>
            </a:r>
            <a:r>
              <a:rPr lang="es-E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8435" name="4 Imagen" descr="Foto01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38413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derecha"/>
          <p:cNvSpPr/>
          <p:nvPr/>
        </p:nvSpPr>
        <p:spPr>
          <a:xfrm>
            <a:off x="4953000" y="533400"/>
            <a:ext cx="4445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1 Flecha izquierda"/>
          <p:cNvSpPr/>
          <p:nvPr/>
        </p:nvSpPr>
        <p:spPr>
          <a:xfrm>
            <a:off x="2667000" y="5638800"/>
            <a:ext cx="749300" cy="5603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8439" name="6 Imagen" descr="Ron_miel_Aldea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685800"/>
            <a:ext cx="35735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</TotalTime>
  <Words>180</Words>
  <Application>Microsoft Office PowerPoint</Application>
  <PresentationFormat>Presentación en pantalla (4:3)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Vértice</vt:lpstr>
      <vt:lpstr>CATALOGO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Prosi</dc:creator>
  <cp:lastModifiedBy> </cp:lastModifiedBy>
  <cp:revision>75</cp:revision>
  <dcterms:created xsi:type="dcterms:W3CDTF">2006-08-16T00:00:00Z</dcterms:created>
  <dcterms:modified xsi:type="dcterms:W3CDTF">2011-03-18T11:59:30Z</dcterms:modified>
</cp:coreProperties>
</file>