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358" autoAdjust="0"/>
    <p:restoredTop sz="94737" autoAdjust="0"/>
  </p:normalViewPr>
  <p:slideViewPr>
    <p:cSldViewPr>
      <p:cViewPr>
        <p:scale>
          <a:sx n="50" d="100"/>
          <a:sy n="50" d="100"/>
        </p:scale>
        <p:origin x="-55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9951-59D7-4299-AE9B-0E58690E6610}" type="datetimeFigureOut">
              <a:rPr lang="es-ES" smtClean="0"/>
              <a:pPr/>
              <a:t>06/04/2011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1D3E9-631C-4F7E-B488-0EB69EBC27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9951-59D7-4299-AE9B-0E58690E6610}" type="datetimeFigureOut">
              <a:rPr lang="es-ES" smtClean="0"/>
              <a:pPr/>
              <a:t>06/04/2011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1D3E9-631C-4F7E-B488-0EB69EBC27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9951-59D7-4299-AE9B-0E58690E6610}" type="datetimeFigureOut">
              <a:rPr lang="es-ES" smtClean="0"/>
              <a:pPr/>
              <a:t>06/04/2011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1D3E9-631C-4F7E-B488-0EB69EBC27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9951-59D7-4299-AE9B-0E58690E6610}" type="datetimeFigureOut">
              <a:rPr lang="es-ES" smtClean="0"/>
              <a:pPr/>
              <a:t>06/04/2011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1D3E9-631C-4F7E-B488-0EB69EBC27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9951-59D7-4299-AE9B-0E58690E6610}" type="datetimeFigureOut">
              <a:rPr lang="es-ES" smtClean="0"/>
              <a:pPr/>
              <a:t>06/04/2011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1D3E9-631C-4F7E-B488-0EB69EBC27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9951-59D7-4299-AE9B-0E58690E6610}" type="datetimeFigureOut">
              <a:rPr lang="es-ES" smtClean="0"/>
              <a:pPr/>
              <a:t>06/04/2011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1D3E9-631C-4F7E-B488-0EB69EBC27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9951-59D7-4299-AE9B-0E58690E6610}" type="datetimeFigureOut">
              <a:rPr lang="es-ES" smtClean="0"/>
              <a:pPr/>
              <a:t>06/04/2011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1D3E9-631C-4F7E-B488-0EB69EBC27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9951-59D7-4299-AE9B-0E58690E6610}" type="datetimeFigureOut">
              <a:rPr lang="es-ES" smtClean="0"/>
              <a:pPr/>
              <a:t>06/04/2011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1D3E9-631C-4F7E-B488-0EB69EBC27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9951-59D7-4299-AE9B-0E58690E6610}" type="datetimeFigureOut">
              <a:rPr lang="es-ES" smtClean="0"/>
              <a:pPr/>
              <a:t>06/04/2011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1D3E9-631C-4F7E-B488-0EB69EBC27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9951-59D7-4299-AE9B-0E58690E6610}" type="datetimeFigureOut">
              <a:rPr lang="es-ES" smtClean="0"/>
              <a:pPr/>
              <a:t>06/04/2011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1D3E9-631C-4F7E-B488-0EB69EBC27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9951-59D7-4299-AE9B-0E58690E6610}" type="datetimeFigureOut">
              <a:rPr lang="es-ES" smtClean="0"/>
              <a:pPr/>
              <a:t>06/04/2011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1D3E9-631C-4F7E-B488-0EB69EBC27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F9951-59D7-4299-AE9B-0E58690E6610}" type="datetimeFigureOut">
              <a:rPr lang="es-ES" smtClean="0"/>
              <a:pPr/>
              <a:t>06/04/2011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1D3E9-631C-4F7E-B488-0EB69EBC27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es/imgres?imgurl=http://www.geekets.com/wp-content/uploads/2009/02/sudoku_dificil.jpg&amp;imgrefurl=http://www.geekets.com/2009/02/el-sudoku-mas-dificil-del-mundo/&amp;usg=__XOg1EBZCpgqJuG91Ao57Phm5sTU=&amp;h=400&amp;w=400&amp;sz=24&amp;hl=es&amp;start=1&amp;zoom=1&amp;itbs=1&amp;tbnid=A5cQzClsq2iQXM:&amp;tbnh=124&amp;tbnw=124&amp;prev=/images?q=sudoku&amp;hl=es&amp;sa=G&amp;gbv=2&amp;tbs=isch:1&amp;ei=fKeATeeOBNHKtAaeuKDiB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6072229"/>
          </a:xfrm>
          <a:noFill/>
        </p:spPr>
        <p:txBody>
          <a:bodyPr>
            <a:normAutofit/>
          </a:bodyPr>
          <a:lstStyle/>
          <a:p>
            <a:r>
              <a:rPr lang="es-ES" sz="4800" dirty="0" smtClean="0">
                <a:solidFill>
                  <a:srgbClr val="FFC000"/>
                </a:solidFill>
                <a:latin typeface="Impact" pitchFamily="34" charset="0"/>
                <a:cs typeface="Arial" pitchFamily="34" charset="0"/>
              </a:rPr>
              <a:t>CATALOGO  DE  PRODUCTOS </a:t>
            </a:r>
            <a:r>
              <a:rPr lang="es-ES" sz="4800" dirty="0" smtClean="0">
                <a:latin typeface="Impact" pitchFamily="34" charset="0"/>
                <a:cs typeface="Arial" pitchFamily="34" charset="0"/>
              </a:rPr>
              <a:t/>
            </a:r>
            <a:br>
              <a:rPr lang="es-ES" sz="4800" dirty="0" smtClean="0">
                <a:latin typeface="Impact" pitchFamily="34" charset="0"/>
                <a:cs typeface="Arial" pitchFamily="34" charset="0"/>
              </a:rPr>
            </a:br>
            <a:r>
              <a:rPr lang="es-ES" sz="4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4800" dirty="0" smtClean="0">
                <a:latin typeface="Arial" pitchFamily="34" charset="0"/>
                <a:cs typeface="Arial" pitchFamily="34" charset="0"/>
              </a:rPr>
            </a:br>
            <a:r>
              <a:rPr lang="es-ES" sz="4000" dirty="0" smtClean="0">
                <a:latin typeface="Cooper Black" pitchFamily="18" charset="0"/>
                <a:cs typeface="Arial" pitchFamily="34" charset="0"/>
              </a:rPr>
              <a:t>CONFECCIONES MAYOL</a:t>
            </a:r>
            <a:endParaRPr lang="es-ES" sz="4000" dirty="0">
              <a:latin typeface="Cooper Black" pitchFamily="18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5572140"/>
            <a:ext cx="6400800" cy="571504"/>
          </a:xfrm>
        </p:spPr>
        <p:txBody>
          <a:bodyPr>
            <a:normAutofit lnSpcReduction="10000"/>
          </a:bodyPr>
          <a:lstStyle/>
          <a:p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BROCHES</a:t>
            </a:r>
            <a:endParaRPr lang="es-ES" dirty="0"/>
          </a:p>
        </p:txBody>
      </p:sp>
      <p:pic>
        <p:nvPicPr>
          <p:cNvPr id="4" name="3 Marcador de contenido" descr="IMGP03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00240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dirty="0" smtClean="0"/>
              <a:t>PULSERAS:</a:t>
            </a:r>
            <a:r>
              <a:rPr lang="es-ES" sz="2200" dirty="0" smtClean="0"/>
              <a:t/>
            </a:r>
            <a:br>
              <a:rPr lang="es-ES" sz="2200" dirty="0" smtClean="0"/>
            </a:br>
            <a:r>
              <a:rPr lang="es-ES" sz="2200" dirty="0" smtClean="0"/>
              <a:t>-DE BOLAS.</a:t>
            </a:r>
            <a:br>
              <a:rPr lang="es-ES" sz="2200" dirty="0" smtClean="0"/>
            </a:br>
            <a:r>
              <a:rPr lang="es-ES" sz="2200" dirty="0" smtClean="0"/>
              <a:t>-DE ABALORIIOS.</a:t>
            </a:r>
            <a:br>
              <a:rPr lang="es-ES" sz="2200" dirty="0" smtClean="0"/>
            </a:br>
            <a:r>
              <a:rPr lang="es-ES" sz="2200" dirty="0" smtClean="0"/>
              <a:t>-DE CHAPAS .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697427"/>
          </a:xfrm>
        </p:spPr>
        <p:txBody>
          <a:bodyPr/>
          <a:lstStyle/>
          <a:p>
            <a:r>
              <a:rPr lang="es-ES" dirty="0" smtClean="0"/>
              <a:t>El precio de las pulseras será el siguiente:</a:t>
            </a:r>
          </a:p>
          <a:p>
            <a:r>
              <a:rPr lang="es-ES" dirty="0" smtClean="0"/>
              <a:t>- De bolas. 0.50 €</a:t>
            </a:r>
          </a:p>
          <a:p>
            <a:r>
              <a:rPr lang="es-ES" dirty="0" smtClean="0"/>
              <a:t>-De abalorios. 0.50€.</a:t>
            </a:r>
          </a:p>
          <a:p>
            <a:r>
              <a:rPr lang="es-ES" dirty="0" smtClean="0"/>
              <a:t>-De chapas. 0.70€.</a:t>
            </a:r>
            <a:endParaRPr lang="es-E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232677"/>
            <a:ext cx="2928958" cy="219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http://www.kinuma.com/images/product_images/thumbnail_images/643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929066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600" dirty="0" smtClean="0"/>
              <a:t>LATAS: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/>
              <a:t>-TRANSFORMAREMOS CON ELLAS INCINSIEROS Y CENICEROS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El precio será:</a:t>
            </a:r>
          </a:p>
          <a:p>
            <a:pPr>
              <a:buFontTx/>
              <a:buChar char="-"/>
            </a:pPr>
            <a:r>
              <a:rPr lang="es-ES" dirty="0" smtClean="0"/>
              <a:t>Ceniceros.: 1,00€.</a:t>
            </a:r>
            <a:endParaRPr lang="es-E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036091"/>
            <a:ext cx="4429156" cy="332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SUDOKUS Y CRUCIGRAMAS.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Los precios serán de 0.50 €cada librito de cada uno.</a:t>
            </a:r>
            <a:endParaRPr lang="es-ES" dirty="0"/>
          </a:p>
        </p:txBody>
      </p:sp>
      <p:pic>
        <p:nvPicPr>
          <p:cNvPr id="4098" name="Picture 2" descr="http://t0.gstatic.com/images?q=tbn:ANd9GcQ92SVJSabPK7o9EoJiZzNhywNyFrv2QPNaCaxTAYvaVC_W2mU3vgPuVQ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68085"/>
            <a:ext cx="3022480" cy="2775493"/>
          </a:xfrm>
          <a:prstGeom prst="rect">
            <a:avLst/>
          </a:prstGeom>
          <a:noFill/>
        </p:spPr>
      </p:pic>
      <p:pic>
        <p:nvPicPr>
          <p:cNvPr id="4102" name="Picture 6" descr="http://www.comoserungeek.com/wp-content/uploads/2010/01/Crucigramas-grati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857496"/>
            <a:ext cx="3069409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BOLAS DE ARROZ.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-</a:t>
            </a:r>
            <a:r>
              <a:rPr lang="es-ES" dirty="0" smtClean="0"/>
              <a:t>Grandes y decoradas. </a:t>
            </a:r>
            <a:r>
              <a:rPr lang="es-ES" dirty="0" smtClean="0"/>
              <a:t>2€.</a:t>
            </a:r>
          </a:p>
          <a:p>
            <a:pPr>
              <a:buNone/>
            </a:pPr>
            <a:r>
              <a:rPr lang="es-ES" dirty="0" smtClean="0"/>
              <a:t>-</a:t>
            </a:r>
            <a:r>
              <a:rPr lang="es-ES" dirty="0" smtClean="0"/>
              <a:t>Pequeñas y sin decorar. </a:t>
            </a:r>
            <a:r>
              <a:rPr lang="es-ES" dirty="0" smtClean="0"/>
              <a:t>1€.</a:t>
            </a:r>
            <a:endParaRPr lang="es-ES" dirty="0"/>
          </a:p>
        </p:txBody>
      </p:sp>
      <p:pic>
        <p:nvPicPr>
          <p:cNvPr id="3074" name="Picture 2" descr="http://www.ensaimadamalabar.com/img/bolasglobos/bolasarro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0407" y="3429000"/>
            <a:ext cx="3803559" cy="2857496"/>
          </a:xfrm>
          <a:prstGeom prst="rect">
            <a:avLst/>
          </a:prstGeom>
          <a:noFill/>
        </p:spPr>
      </p:pic>
      <p:pic>
        <p:nvPicPr>
          <p:cNvPr id="3076" name="Picture 4" descr="http://4.bp.blogspot.com/-GIswtPtxfJo/TWbS1YReD-I/AAAAAAAAA9w/dhJjS__3HVE/s1600/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29000"/>
            <a:ext cx="3571900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PRECIOS.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429288"/>
          </a:xfrm>
        </p:spPr>
        <p:txBody>
          <a:bodyPr/>
          <a:lstStyle/>
          <a:p>
            <a:r>
              <a:rPr lang="es-ES" dirty="0" smtClean="0"/>
              <a:t>BROCHES</a:t>
            </a:r>
          </a:p>
          <a:p>
            <a:r>
              <a:rPr lang="es-ES" dirty="0" smtClean="0"/>
              <a:t>PULSERAS</a:t>
            </a:r>
          </a:p>
          <a:p>
            <a:r>
              <a:rPr lang="es-ES" dirty="0" smtClean="0"/>
              <a:t>CENICEROS</a:t>
            </a:r>
          </a:p>
          <a:p>
            <a:r>
              <a:rPr lang="es-ES" dirty="0" smtClean="0"/>
              <a:t>INCIENSEROS</a:t>
            </a:r>
          </a:p>
          <a:p>
            <a:r>
              <a:rPr lang="es-ES" dirty="0" smtClean="0"/>
              <a:t>SUDOKUS</a:t>
            </a:r>
          </a:p>
          <a:p>
            <a:r>
              <a:rPr lang="es-ES" dirty="0" smtClean="0"/>
              <a:t>CRUCIGRAMAS</a:t>
            </a:r>
          </a:p>
          <a:p>
            <a:r>
              <a:rPr lang="es-ES" dirty="0" smtClean="0"/>
              <a:t>BOLAS DE ARROZ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94</Words>
  <Application>Microsoft Office PowerPoint</Application>
  <PresentationFormat>Presentación en pantalla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CATALOGO  DE  PRODUCTOS   CONFECCIONES MAYOL</vt:lpstr>
      <vt:lpstr>BROCHES</vt:lpstr>
      <vt:lpstr>PULSERAS: -DE BOLAS. -DE ABALORIIOS. -DE CHAPAS . </vt:lpstr>
      <vt:lpstr>LATAS: -TRANSFORMAREMOS CON ELLAS INCINSIEROS Y CENICEROS</vt:lpstr>
      <vt:lpstr>SUDOKUS Y CRUCIGRAMAS.</vt:lpstr>
      <vt:lpstr>BOLAS DE ARROZ.</vt:lpstr>
      <vt:lpstr>PRECIOS.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CATALOGO  CONFECCIONES MAYOL</dc:title>
  <dc:creator>PC_1</dc:creator>
  <cp:lastModifiedBy>PC_1</cp:lastModifiedBy>
  <cp:revision>14</cp:revision>
  <dcterms:created xsi:type="dcterms:W3CDTF">2011-03-14T07:56:43Z</dcterms:created>
  <dcterms:modified xsi:type="dcterms:W3CDTF">2011-04-06T11:14:41Z</dcterms:modified>
</cp:coreProperties>
</file>