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CE0966-8F5E-4B7F-98CB-F26FFA30A832}" type="datetimeFigureOut">
              <a:rPr lang="es-ES" smtClean="0"/>
              <a:t>16/03/2011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6EC2A7-B40E-40BD-A8D3-E2D23A87753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1470025"/>
          </a:xfrm>
        </p:spPr>
        <p:txBody>
          <a:bodyPr/>
          <a:lstStyle/>
          <a:p>
            <a:r>
              <a:rPr lang="es-ES" dirty="0" smtClean="0"/>
              <a:t>COOPERATIVA NISSUP</a:t>
            </a:r>
            <a:endParaRPr lang="es-ES" dirty="0"/>
          </a:p>
        </p:txBody>
      </p:sp>
      <p:pic>
        <p:nvPicPr>
          <p:cNvPr id="3073" name="Picture 1" descr="C:\Documents and Settings\usuario\Escritorio\LOGOTIP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2643206" cy="2361264"/>
          </a:xfrm>
          <a:prstGeom prst="rect">
            <a:avLst/>
          </a:prstGeom>
          <a:noFill/>
        </p:spPr>
      </p:pic>
      <p:pic>
        <p:nvPicPr>
          <p:cNvPr id="3074" name="Picture 2" descr="C:\Documents and Settings\usuario\Escritorio\ghf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643314"/>
            <a:ext cx="2390775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928926" y="1285861"/>
            <a:ext cx="2500330" cy="571504"/>
          </a:xfrm>
        </p:spPr>
        <p:txBody>
          <a:bodyPr/>
          <a:lstStyle/>
          <a:p>
            <a:r>
              <a:rPr lang="es-ES" dirty="0" smtClean="0"/>
              <a:t>Toledo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COLEGIO MAYOL</a:t>
            </a:r>
            <a:endParaRPr lang="es-ES" dirty="0"/>
          </a:p>
        </p:txBody>
      </p:sp>
      <p:pic>
        <p:nvPicPr>
          <p:cNvPr id="18434" name="Picture 2" descr="http://sp1.fotolog.com/photo/1/26/88/tonipol/1254411126162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47625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CATALOGO DE PRODUCTOS</a:t>
            </a:r>
            <a:endParaRPr lang="es-ES" dirty="0"/>
          </a:p>
        </p:txBody>
      </p:sp>
      <p:pic>
        <p:nvPicPr>
          <p:cNvPr id="32770" name="Picture 2" descr="http://caritafelizcolombia.geoscopio.net/empresas/caritafelizcolombia/Carita_Feliz!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4752975" cy="317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uario\Escritorio\pulseras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2643206" cy="234188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 NISSUP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14348" y="428625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0.50€</a:t>
            </a:r>
            <a:endParaRPr lang="es-ES" dirty="0"/>
          </a:p>
        </p:txBody>
      </p:sp>
      <p:pic>
        <p:nvPicPr>
          <p:cNvPr id="1028" name="Picture 4" descr="http://4.bp.blogspot.com/_-08ro6YWeyo/SJsaVRyh2OI/AAAAAAAAACg/ysyj8KFYNrA/s400/PULSE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857364"/>
            <a:ext cx="2571768" cy="237245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572132" y="4286256"/>
            <a:ext cx="300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0.75€</a:t>
            </a:r>
            <a:endParaRPr lang="es-ES" dirty="0"/>
          </a:p>
        </p:txBody>
      </p:sp>
      <p:pic>
        <p:nvPicPr>
          <p:cNvPr id="8" name="Picture 1" descr="C:\Documents and Settings\usuario\Escritorio\LOGOTIP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57256" cy="765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uario\Escritorio\pulseras_bolitas_acrilicas-1243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3000396" cy="235745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NISSUP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435769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0.50€</a:t>
            </a:r>
            <a:endParaRPr lang="es-ES" dirty="0"/>
          </a:p>
        </p:txBody>
      </p:sp>
      <p:pic>
        <p:nvPicPr>
          <p:cNvPr id="6150" name="Picture 6" descr="http://www.abalorios.net/aba/netos/tuscreaciones/nivy/Cocodri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714488"/>
            <a:ext cx="1257300" cy="251460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143636" y="442913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1€</a:t>
            </a:r>
            <a:endParaRPr lang="es-ES" dirty="0"/>
          </a:p>
        </p:txBody>
      </p:sp>
      <p:pic>
        <p:nvPicPr>
          <p:cNvPr id="9" name="Picture 1" descr="C:\Documents and Settings\usuario\Escritorio\LOGOTIP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28662" cy="82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NISSUP</a:t>
            </a:r>
            <a:endParaRPr lang="es-ES" dirty="0"/>
          </a:p>
        </p:txBody>
      </p:sp>
      <p:pic>
        <p:nvPicPr>
          <p:cNvPr id="7170" name="Picture 2" descr="http://www.artesanum.com/upload/postal/8/8/5/pulseras-1385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3810000" cy="2857500"/>
          </a:xfrm>
          <a:prstGeom prst="rect">
            <a:avLst/>
          </a:prstGeom>
          <a:noFill/>
        </p:spPr>
      </p:pic>
      <p:pic>
        <p:nvPicPr>
          <p:cNvPr id="7172" name="Picture 4" descr="http://imgs.segundamano.es/images/649/649626929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3929090" cy="22071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000496" y="47863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0.75€</a:t>
            </a:r>
            <a:endParaRPr lang="es-ES" dirty="0"/>
          </a:p>
        </p:txBody>
      </p:sp>
      <p:pic>
        <p:nvPicPr>
          <p:cNvPr id="7" name="Picture 1" descr="C:\Documents and Settings\usuario\Escritorio\LOGOTIP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28662" cy="82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NISSUP</a:t>
            </a:r>
            <a:endParaRPr lang="es-ES" dirty="0"/>
          </a:p>
        </p:txBody>
      </p:sp>
      <p:pic>
        <p:nvPicPr>
          <p:cNvPr id="17410" name="Picture 2" descr="http://imagenes.solostocks.com/z11224150/pulseras-bolitas-especial-verano-mira-las-fot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1"/>
            <a:ext cx="3286148" cy="257176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928662" y="471488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1.50€</a:t>
            </a:r>
            <a:endParaRPr lang="es-ES" dirty="0"/>
          </a:p>
        </p:txBody>
      </p:sp>
      <p:pic>
        <p:nvPicPr>
          <p:cNvPr id="17414" name="Picture 6" descr="http://www.cristalljoia.com/WebRoot/StoreES2/Shops/eb1906/4A9E/8E67/2FC1/D226/E0A7/52DF/A338/0A37/0BBB_002E_QRO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3152775" cy="255270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786314" y="492919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0.75€</a:t>
            </a:r>
            <a:endParaRPr lang="es-ES" dirty="0"/>
          </a:p>
        </p:txBody>
      </p:sp>
      <p:pic>
        <p:nvPicPr>
          <p:cNvPr id="9" name="Picture 1" descr="C:\Documents and Settings\usuario\Escritorio\LOGOTIP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28662" cy="82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quieren realizar un pedido:</a:t>
            </a:r>
          </a:p>
          <a:p>
            <a:pPr>
              <a:buNone/>
            </a:pPr>
            <a:r>
              <a:rPr lang="es-ES" dirty="0" smtClean="0"/>
              <a:t>nissupscoop@gmail.com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     NISSUP</a:t>
            </a:r>
            <a:endParaRPr lang="es-ES" dirty="0"/>
          </a:p>
        </p:txBody>
      </p:sp>
      <p:pic>
        <p:nvPicPr>
          <p:cNvPr id="4" name="Picture 1" descr="C:\Documents and Settings\usuario\Escritorio\LOGOTIP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62" cy="82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41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COOPERATIVA NISSUP</vt:lpstr>
      <vt:lpstr>          COLEGIO MAYOL</vt:lpstr>
      <vt:lpstr> CATALOGO DE PRODUCTOS</vt:lpstr>
      <vt:lpstr>                    NISSUP</vt:lpstr>
      <vt:lpstr>                   NISSUP</vt:lpstr>
      <vt:lpstr>                   NISSUP</vt:lpstr>
      <vt:lpstr>                   NISSUP</vt:lpstr>
      <vt:lpstr>                   NISSUP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3</cp:revision>
  <dcterms:created xsi:type="dcterms:W3CDTF">2011-03-16T11:52:53Z</dcterms:created>
  <dcterms:modified xsi:type="dcterms:W3CDTF">2011-03-16T12:15:58Z</dcterms:modified>
</cp:coreProperties>
</file>