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3" r:id="rId4"/>
    <p:sldId id="265" r:id="rId5"/>
    <p:sldId id="266" r:id="rId6"/>
    <p:sldId id="258" r:id="rId7"/>
    <p:sldId id="259" r:id="rId8"/>
    <p:sldId id="260" r:id="rId9"/>
    <p:sldId id="261" r:id="rId10"/>
    <p:sldId id="267" r:id="rId11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6" d="100"/>
          <a:sy n="46" d="100"/>
        </p:scale>
        <p:origin x="-64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28 Título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16" name="15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7B54F-48CB-42E7-A650-9DAE5543264B}" type="datetimeFigureOut">
              <a:rPr lang="es-ES" smtClean="0"/>
              <a:pPr/>
              <a:t>01/04/2011</a:t>
            </a:fld>
            <a:endParaRPr lang="es-ES"/>
          </a:p>
        </p:txBody>
      </p:sp>
      <p:sp>
        <p:nvSpPr>
          <p:cNvPr id="2" name="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5" name="1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2EEE50A1-85F3-4437-93F1-EE8EFA7FB68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7B54F-48CB-42E7-A650-9DAE5543264B}" type="datetimeFigureOut">
              <a:rPr lang="es-ES" smtClean="0"/>
              <a:pPr/>
              <a:t>01/04/2011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E50A1-85F3-4437-93F1-EE8EFA7FB68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7B54F-48CB-42E7-A650-9DAE5543264B}" type="datetimeFigureOut">
              <a:rPr lang="es-ES" smtClean="0"/>
              <a:pPr/>
              <a:t>01/04/2011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E50A1-85F3-4437-93F1-EE8EFA7FB68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7" name="26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5" name="2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7B54F-48CB-42E7-A650-9DAE5543264B}" type="datetimeFigureOut">
              <a:rPr lang="es-ES" smtClean="0"/>
              <a:pPr/>
              <a:t>01/04/2011</a:t>
            </a:fld>
            <a:endParaRPr lang="es-ES"/>
          </a:p>
        </p:txBody>
      </p:sp>
      <p:sp>
        <p:nvSpPr>
          <p:cNvPr id="19" name="18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s-ES"/>
          </a:p>
        </p:txBody>
      </p:sp>
      <p:sp>
        <p:nvSpPr>
          <p:cNvPr id="16" name="1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2EEE50A1-85F3-4437-93F1-EE8EFA7FB68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5 Marcador de texto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9" name="18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7B54F-48CB-42E7-A650-9DAE5543264B}" type="datetimeFigureOut">
              <a:rPr lang="es-ES" smtClean="0"/>
              <a:pPr/>
              <a:t>01/04/2011</a:t>
            </a:fld>
            <a:endParaRPr lang="es-ES"/>
          </a:p>
        </p:txBody>
      </p:sp>
      <p:sp>
        <p:nvSpPr>
          <p:cNvPr id="11" name="10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6" name="1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E50A1-85F3-4437-93F1-EE8EFA7FB683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8" name="7 Título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19 Título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4" name="13 Marcador de contenido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3" name="12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1" name="20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7B54F-48CB-42E7-A650-9DAE5543264B}" type="datetimeFigureOut">
              <a:rPr lang="es-ES" smtClean="0"/>
              <a:pPr/>
              <a:t>01/04/2011</a:t>
            </a:fld>
            <a:endParaRPr lang="es-ES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1" name="30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E50A1-85F3-4437-93F1-EE8EFA7FB68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28 Título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25" name="24 Marcador de texto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8" name="27 Marcador de contenido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7B54F-48CB-42E7-A650-9DAE5543264B}" type="datetimeFigureOut">
              <a:rPr lang="es-ES" smtClean="0"/>
              <a:pPr/>
              <a:t>01/04/2011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2EEE50A1-85F3-4437-93F1-EE8EFA7FB683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29 Título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2" name="1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7B54F-48CB-42E7-A650-9DAE5543264B}" type="datetimeFigureOut">
              <a:rPr lang="es-ES" smtClean="0"/>
              <a:pPr/>
              <a:t>01/04/2011</a:t>
            </a:fld>
            <a:endParaRPr lang="es-ES"/>
          </a:p>
        </p:txBody>
      </p:sp>
      <p:sp>
        <p:nvSpPr>
          <p:cNvPr id="21" name="20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E50A1-85F3-4437-93F1-EE8EFA7FB68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7B54F-48CB-42E7-A650-9DAE5543264B}" type="datetimeFigureOut">
              <a:rPr lang="es-ES" smtClean="0"/>
              <a:pPr/>
              <a:t>01/04/2011</a:t>
            </a:fld>
            <a:endParaRPr lang="es-ES"/>
          </a:p>
        </p:txBody>
      </p:sp>
      <p:sp>
        <p:nvSpPr>
          <p:cNvPr id="24" name="2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E50A1-85F3-4437-93F1-EE8EFA7FB68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Conector recto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Título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6" name="25 Marcador de texto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4" name="13 Marcador de contenido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5" name="2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7B54F-48CB-42E7-A650-9DAE5543264B}" type="datetimeFigureOut">
              <a:rPr lang="es-ES" smtClean="0"/>
              <a:pPr/>
              <a:t>01/04/2011</a:t>
            </a:fld>
            <a:endParaRPr lang="es-ES"/>
          </a:p>
        </p:txBody>
      </p:sp>
      <p:sp>
        <p:nvSpPr>
          <p:cNvPr id="29" name="2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E50A1-85F3-4437-93F1-EE8EFA7FB68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Marcador de posición de imagen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7B54F-48CB-42E7-A650-9DAE5543264B}" type="datetimeFigureOut">
              <a:rPr lang="es-ES" smtClean="0"/>
              <a:pPr/>
              <a:t>01/04/2011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1" name="30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E50A1-85F3-4437-93F1-EE8EFA7FB683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7" name="16 Título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6" name="25 Marcador de texto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7 Marcador de texto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1" name="10 Marcador de fecha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CEE7B54F-48CB-42E7-A650-9DAE5543264B}" type="datetimeFigureOut">
              <a:rPr lang="es-ES" smtClean="0"/>
              <a:pPr/>
              <a:t>01/04/2011</a:t>
            </a:fld>
            <a:endParaRPr lang="es-ES"/>
          </a:p>
        </p:txBody>
      </p:sp>
      <p:sp>
        <p:nvSpPr>
          <p:cNvPr id="28" name="27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2EEE50A1-85F3-4437-93F1-EE8EFA7FB683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0" name="9 Marcador de título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Conector recto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logo2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43804"/>
            <a:ext cx="9144000" cy="7201804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0" y="2564904"/>
            <a:ext cx="7772400" cy="3744416"/>
          </a:xfrm>
        </p:spPr>
        <p:txBody>
          <a:bodyPr>
            <a:noAutofit/>
          </a:bodyPr>
          <a:lstStyle/>
          <a:p>
            <a:pPr algn="ctr"/>
            <a:r>
              <a:rPr lang="es-ES" sz="7200" b="1" dirty="0" smtClean="0">
                <a:solidFill>
                  <a:schemeClr val="tx2">
                    <a:lumMod val="50000"/>
                  </a:schemeClr>
                </a:solidFill>
                <a:latin typeface="Arial Rounded MT Bold" pitchFamily="34" charset="0"/>
              </a:rPr>
              <a:t>Catalogo de productos de Fuerteclima</a:t>
            </a:r>
            <a:endParaRPr lang="es-ES" sz="7200" b="1" dirty="0">
              <a:solidFill>
                <a:schemeClr val="tx2">
                  <a:lumMod val="50000"/>
                </a:schemeClr>
              </a:solidFill>
              <a:latin typeface="Arial Rounded MT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S" sz="5000" b="1" dirty="0" smtClean="0">
                <a:latin typeface="Bradley Hand ITC" pitchFamily="66" charset="0"/>
              </a:rPr>
              <a:t>suvenires</a:t>
            </a:r>
            <a:endParaRPr lang="es-ES" sz="5000" b="1" dirty="0">
              <a:latin typeface="Bradley Hand ITC" pitchFamily="66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s-ES" sz="2300" b="1" dirty="0" smtClean="0">
                <a:latin typeface="Arial" pitchFamily="34" charset="0"/>
                <a:cs typeface="Arial" pitchFamily="34" charset="0"/>
              </a:rPr>
              <a:t>Ref.: </a:t>
            </a:r>
            <a:r>
              <a:rPr lang="es-ES" sz="2300" dirty="0" smtClean="0">
                <a:latin typeface="Arial" pitchFamily="34" charset="0"/>
                <a:cs typeface="Arial" pitchFamily="34" charset="0"/>
              </a:rPr>
              <a:t>009</a:t>
            </a:r>
            <a:endParaRPr lang="es-ES" sz="2500" dirty="0" smtClean="0">
              <a:latin typeface="Arial" pitchFamily="34" charset="0"/>
              <a:cs typeface="Arial" pitchFamily="34" charset="0"/>
            </a:endParaRPr>
          </a:p>
          <a:p>
            <a:r>
              <a:rPr lang="es-ES" sz="4800" b="1" dirty="0" smtClean="0">
                <a:latin typeface="Chiller" pitchFamily="82" charset="0"/>
                <a:cs typeface="Arial" pitchFamily="34" charset="0"/>
              </a:rPr>
              <a:t>Taza</a:t>
            </a:r>
            <a:r>
              <a:rPr lang="es-ES" sz="4800" b="1" dirty="0" smtClean="0">
                <a:latin typeface="Chiller" pitchFamily="82" charset="0"/>
                <a:cs typeface="Arial" pitchFamily="34" charset="0"/>
              </a:rPr>
              <a:t>: 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taza con la cabra de Fuerteventura de la marca “Cabrito”. </a:t>
            </a:r>
            <a:endParaRPr lang="es-ES" sz="2400" b="1" dirty="0" smtClean="0">
              <a:latin typeface="Arial" pitchFamily="34" charset="0"/>
              <a:cs typeface="Arial" pitchFamily="34" charset="0"/>
            </a:endParaRPr>
          </a:p>
          <a:p>
            <a:endParaRPr lang="es-ES" sz="2400" b="1" dirty="0" smtClean="0">
              <a:latin typeface="Arial" pitchFamily="34" charset="0"/>
              <a:cs typeface="Arial" pitchFamily="34" charset="0"/>
            </a:endParaRPr>
          </a:p>
          <a:p>
            <a:endParaRPr lang="es-ES" sz="2400" b="1" dirty="0" smtClean="0">
              <a:latin typeface="Arial" pitchFamily="34" charset="0"/>
              <a:cs typeface="Arial" pitchFamily="34" charset="0"/>
            </a:endParaRPr>
          </a:p>
          <a:p>
            <a:endParaRPr lang="es-ES" sz="2300" b="1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s-ES" sz="2300" b="1" dirty="0" smtClean="0">
                <a:latin typeface="Arial" pitchFamily="34" charset="0"/>
                <a:cs typeface="Arial" pitchFamily="34" charset="0"/>
              </a:rPr>
              <a:t>Precio</a:t>
            </a:r>
            <a:r>
              <a:rPr lang="es-ES" sz="2300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es-ES" sz="2300" dirty="0" smtClean="0">
                <a:latin typeface="Arial" pitchFamily="34" charset="0"/>
                <a:cs typeface="Arial" pitchFamily="34" charset="0"/>
              </a:rPr>
              <a:t>3.6€/unidad </a:t>
            </a:r>
            <a:endParaRPr lang="es-ES" sz="23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s-ES" sz="2200" dirty="0" smtClean="0">
                <a:latin typeface="Arial" pitchFamily="34" charset="0"/>
                <a:cs typeface="Arial" pitchFamily="34" charset="0"/>
              </a:rPr>
              <a:t>Gastos de envío no incluidos</a:t>
            </a:r>
          </a:p>
          <a:p>
            <a:pPr>
              <a:buNone/>
            </a:pPr>
            <a:endParaRPr lang="es-ES" sz="4800" b="1" dirty="0">
              <a:latin typeface="Chiller" pitchFamily="82" charset="0"/>
            </a:endParaRPr>
          </a:p>
        </p:txBody>
      </p:sp>
      <p:pic>
        <p:nvPicPr>
          <p:cNvPr id="5" name="4 Imagen" descr="cabrito_bild_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2562" y="3356992"/>
            <a:ext cx="2661924" cy="350100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Imagen" descr="508px-Mojo_picon_(cropped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8184" y="3414123"/>
            <a:ext cx="2915816" cy="344387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S" sz="5000" b="1" dirty="0" smtClean="0">
                <a:latin typeface="Bradley Hand ITC" pitchFamily="66" charset="0"/>
              </a:rPr>
              <a:t>Alimentos</a:t>
            </a:r>
            <a:endParaRPr lang="es-ES" sz="5000" b="1" dirty="0">
              <a:latin typeface="Bradley Hand ITC" pitchFamily="66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8299648" cy="47244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s-ES" sz="2300" b="1" dirty="0" smtClean="0">
                <a:latin typeface="Arial" pitchFamily="34" charset="0"/>
                <a:cs typeface="Arial" pitchFamily="34" charset="0"/>
              </a:rPr>
              <a:t>Ref.:</a:t>
            </a:r>
            <a:r>
              <a:rPr lang="es-ES" sz="2300" dirty="0" smtClean="0">
                <a:latin typeface="Arial" pitchFamily="34" charset="0"/>
                <a:cs typeface="Arial" pitchFamily="34" charset="0"/>
              </a:rPr>
              <a:t>001</a:t>
            </a:r>
          </a:p>
          <a:p>
            <a:r>
              <a:rPr lang="es-ES" sz="4800" b="1" dirty="0" smtClean="0">
                <a:latin typeface="Chiller" pitchFamily="82" charset="0"/>
              </a:rPr>
              <a:t>Mojo </a:t>
            </a:r>
            <a:r>
              <a:rPr lang="es-ES" sz="4800" b="1" dirty="0" smtClean="0">
                <a:latin typeface="Chiller" pitchFamily="82" charset="0"/>
              </a:rPr>
              <a:t>picón </a:t>
            </a:r>
            <a:r>
              <a:rPr lang="es-ES" sz="4800" b="1" dirty="0" smtClean="0">
                <a:latin typeface="Chiller" pitchFamily="82" charset="0"/>
              </a:rPr>
              <a:t>canario: 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salsa típica de Canarias, compuesta por ajos, aceite, pimentón, comino y sal con un ligero toque picante. Se utiliza especialmente para darle un delicioso sabor a las papas arrugadas.</a:t>
            </a:r>
            <a:r>
              <a:rPr lang="es-E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Dale un nuevo sabor a tu vida con el mojo rojo canario.</a:t>
            </a:r>
          </a:p>
          <a:p>
            <a:endParaRPr lang="es-ES" sz="24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s-ES" sz="2300" b="1" dirty="0" smtClean="0">
                <a:latin typeface="Arial" pitchFamily="34" charset="0"/>
                <a:cs typeface="Arial" pitchFamily="34" charset="0"/>
              </a:rPr>
              <a:t>Precio:</a:t>
            </a:r>
            <a:r>
              <a:rPr lang="es-ES" sz="23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2300" dirty="0" smtClean="0">
                <a:latin typeface="Arial" pitchFamily="34" charset="0"/>
                <a:cs typeface="Arial" pitchFamily="34" charset="0"/>
              </a:rPr>
              <a:t>4.64€/unidad</a:t>
            </a:r>
            <a:endParaRPr lang="es-ES" sz="23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s-ES" sz="22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s-ES" sz="2200" dirty="0" smtClean="0">
                <a:latin typeface="Arial" pitchFamily="34" charset="0"/>
                <a:cs typeface="Arial" pitchFamily="34" charset="0"/>
              </a:rPr>
              <a:t>Gastos de envío no incluidos.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S" sz="5000" b="1" dirty="0" smtClean="0">
                <a:latin typeface="Bradley Hand ITC" pitchFamily="66" charset="0"/>
              </a:rPr>
              <a:t>Alimentos</a:t>
            </a:r>
            <a:endParaRPr lang="es-ES" sz="5000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sz="2300" b="1" dirty="0" smtClean="0">
                <a:latin typeface="Arial" pitchFamily="34" charset="0"/>
                <a:cs typeface="Arial" pitchFamily="34" charset="0"/>
              </a:rPr>
              <a:t>Ref.:</a:t>
            </a:r>
            <a:r>
              <a:rPr lang="es-ES" sz="2300" dirty="0" smtClean="0">
                <a:latin typeface="Arial" pitchFamily="34" charset="0"/>
                <a:cs typeface="Arial" pitchFamily="34" charset="0"/>
              </a:rPr>
              <a:t>002</a:t>
            </a:r>
            <a:endParaRPr lang="es-ES" sz="2300" dirty="0" smtClean="0">
              <a:latin typeface="Arial" pitchFamily="34" charset="0"/>
              <a:cs typeface="Arial" pitchFamily="34" charset="0"/>
            </a:endParaRPr>
          </a:p>
          <a:p>
            <a:r>
              <a:rPr lang="es-ES" sz="4800" dirty="0" smtClean="0">
                <a:latin typeface="Chiller" pitchFamily="82" charset="0"/>
              </a:rPr>
              <a:t>Mojo verde Canario: 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salsa 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típica de Canarias, compuesta 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por 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ajos pimienta verde comino, cilantro aceite y 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sal. 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Se utiliza especialmente para darle un delicioso sabor a las papas 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arrugadas, lapas, etc. Está delicioso.</a:t>
            </a:r>
            <a:endParaRPr lang="es-ES" sz="24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s-ES" sz="2300" b="1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s-ES" sz="2300" b="1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s-ES" sz="2300" b="1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s-ES" sz="2300" b="1" dirty="0" smtClean="0">
                <a:latin typeface="Arial" pitchFamily="34" charset="0"/>
                <a:cs typeface="Arial" pitchFamily="34" charset="0"/>
              </a:rPr>
              <a:t>Precio</a:t>
            </a:r>
            <a:r>
              <a:rPr lang="es-ES" sz="2300" b="1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es-ES" sz="2300" dirty="0" smtClean="0">
                <a:latin typeface="Arial" pitchFamily="34" charset="0"/>
                <a:cs typeface="Arial" pitchFamily="34" charset="0"/>
              </a:rPr>
              <a:t>4.64 €/unidad</a:t>
            </a:r>
            <a:endParaRPr lang="es-ES" sz="23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s-ES" sz="2200" dirty="0" smtClean="0">
                <a:latin typeface="Arial" pitchFamily="34" charset="0"/>
                <a:cs typeface="Arial" pitchFamily="34" charset="0"/>
              </a:rPr>
              <a:t>Gastos de envío no incluidos</a:t>
            </a:r>
            <a:endParaRPr lang="es-ES" sz="2200" dirty="0">
              <a:latin typeface="Chiller" pitchFamily="82" charset="0"/>
            </a:endParaRPr>
          </a:p>
        </p:txBody>
      </p:sp>
      <p:pic>
        <p:nvPicPr>
          <p:cNvPr id="4" name="3 Imagen" descr="mojo verd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26313" y="4077072"/>
            <a:ext cx="4178991" cy="278092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 descr="P040311_20.1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78184" y="2636912"/>
            <a:ext cx="3165816" cy="422108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S" sz="5000" b="1" dirty="0" smtClean="0">
                <a:latin typeface="Bradley Hand ITC" pitchFamily="66" charset="0"/>
              </a:rPr>
              <a:t>Alimentos</a:t>
            </a:r>
            <a:endParaRPr lang="es-ES" sz="5000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s-ES" sz="2300" b="1" dirty="0" smtClean="0">
                <a:latin typeface="Arial" pitchFamily="34" charset="0"/>
                <a:cs typeface="Arial" pitchFamily="34" charset="0"/>
              </a:rPr>
              <a:t>Ref.:</a:t>
            </a:r>
            <a:r>
              <a:rPr lang="es-ES" sz="2300" dirty="0" smtClean="0">
                <a:latin typeface="Arial" pitchFamily="34" charset="0"/>
                <a:cs typeface="Arial" pitchFamily="34" charset="0"/>
              </a:rPr>
              <a:t>003</a:t>
            </a:r>
            <a:endParaRPr lang="es-ES" sz="2300" dirty="0" smtClean="0">
              <a:latin typeface="Arial" pitchFamily="34" charset="0"/>
              <a:cs typeface="Arial" pitchFamily="34" charset="0"/>
            </a:endParaRPr>
          </a:p>
          <a:p>
            <a:r>
              <a:rPr lang="es-ES" sz="4800" dirty="0" smtClean="0">
                <a:latin typeface="Chiller" pitchFamily="82" charset="0"/>
              </a:rPr>
              <a:t>Gofio de trigo:</a:t>
            </a:r>
            <a:r>
              <a:rPr lang="es-ES" sz="2400" dirty="0" smtClean="0"/>
              <a:t> harina de cereales tostados originaria de las Islas </a:t>
            </a:r>
            <a:r>
              <a:rPr lang="es-ES" sz="2400" dirty="0" smtClean="0"/>
              <a:t>Canarias. Es muy nutritivo. Viene en un paquete de 1000g. </a:t>
            </a:r>
            <a:endParaRPr lang="es-ES" sz="2300" b="1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s-ES" sz="2300" b="1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s-ES" sz="2300" b="1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s-ES" sz="2300" b="1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s-ES" sz="2300" b="1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s-ES" sz="2300" b="1" dirty="0" smtClean="0">
                <a:latin typeface="Arial" pitchFamily="34" charset="0"/>
                <a:cs typeface="Arial" pitchFamily="34" charset="0"/>
              </a:rPr>
              <a:t>Precio</a:t>
            </a:r>
            <a:r>
              <a:rPr lang="es-ES" sz="2300" b="1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es-ES" sz="2300" dirty="0" smtClean="0">
                <a:latin typeface="Arial" pitchFamily="34" charset="0"/>
                <a:cs typeface="Arial" pitchFamily="34" charset="0"/>
              </a:rPr>
              <a:t>2.30 €/unidad</a:t>
            </a:r>
            <a:endParaRPr lang="es-ES" sz="23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s-ES" sz="2200" dirty="0" smtClean="0">
                <a:latin typeface="Arial" pitchFamily="34" charset="0"/>
                <a:cs typeface="Arial" pitchFamily="34" charset="0"/>
              </a:rPr>
              <a:t>Gastos de envío no incluidos</a:t>
            </a:r>
            <a:endParaRPr lang="es-ES" sz="2200" dirty="0">
              <a:latin typeface="Chiller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Imagen" descr="P040311_20.1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52052" y="3789040"/>
            <a:ext cx="4091947" cy="306896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S" sz="5000" b="1" dirty="0" smtClean="0">
                <a:latin typeface="Bradley Hand ITC" pitchFamily="66" charset="0"/>
              </a:rPr>
              <a:t>Alimentos</a:t>
            </a:r>
            <a:endParaRPr lang="es-ES" sz="5000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s-ES" sz="2300" b="1" dirty="0" smtClean="0">
                <a:latin typeface="Arial" pitchFamily="34" charset="0"/>
                <a:cs typeface="Arial" pitchFamily="34" charset="0"/>
              </a:rPr>
              <a:t>Ref.:</a:t>
            </a:r>
            <a:r>
              <a:rPr lang="es-ES" sz="2300" dirty="0" smtClean="0">
                <a:latin typeface="Arial" pitchFamily="34" charset="0"/>
                <a:cs typeface="Arial" pitchFamily="34" charset="0"/>
              </a:rPr>
              <a:t>004</a:t>
            </a:r>
            <a:endParaRPr lang="es-ES" sz="2300" dirty="0" smtClean="0">
              <a:latin typeface="Arial" pitchFamily="34" charset="0"/>
              <a:cs typeface="Arial" pitchFamily="34" charset="0"/>
            </a:endParaRPr>
          </a:p>
          <a:p>
            <a:r>
              <a:rPr lang="es-ES" sz="4800" dirty="0" smtClean="0">
                <a:latin typeface="Chiller" pitchFamily="82" charset="0"/>
              </a:rPr>
              <a:t>Queso semicurado: 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Queso semicurado de 1100g de la marca Maxorata. O</a:t>
            </a:r>
            <a:r>
              <a:rPr lang="es-ES" sz="2400" dirty="0" smtClean="0"/>
              <a:t>riginario </a:t>
            </a:r>
            <a:r>
              <a:rPr lang="es-ES" sz="2400" dirty="0" smtClean="0"/>
              <a:t>de la isla de Fuerteventura. Elaborado a base de leche pasteurizada de cabra majorera, fermentos lácticos, cuajo y sal</a:t>
            </a:r>
            <a:r>
              <a:rPr lang="es-ES" sz="2400" dirty="0" smtClean="0"/>
              <a:t>. Cobertura </a:t>
            </a:r>
            <a:r>
              <a:rPr lang="es-ES" sz="2400" dirty="0" smtClean="0"/>
              <a:t>natural, untada con pimentón.</a:t>
            </a:r>
            <a:endParaRPr lang="es-ES" sz="2300" b="1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s-ES" sz="2300" b="1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s-ES" sz="2300" b="1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s-ES" sz="2300" b="1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s-ES" sz="2300" b="1" dirty="0" smtClean="0">
                <a:latin typeface="Arial" pitchFamily="34" charset="0"/>
                <a:cs typeface="Arial" pitchFamily="34" charset="0"/>
              </a:rPr>
              <a:t>Precio: </a:t>
            </a:r>
            <a:r>
              <a:rPr lang="es-ES" sz="2300" dirty="0" smtClean="0">
                <a:latin typeface="Arial" pitchFamily="34" charset="0"/>
                <a:cs typeface="Arial" pitchFamily="34" charset="0"/>
              </a:rPr>
              <a:t>18€/kg </a:t>
            </a:r>
            <a:endParaRPr lang="es-ES" sz="23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s-ES" sz="2200" dirty="0" smtClean="0">
                <a:latin typeface="Arial" pitchFamily="34" charset="0"/>
                <a:cs typeface="Arial" pitchFamily="34" charset="0"/>
              </a:rPr>
              <a:t>Gastos de envío no incluidos</a:t>
            </a:r>
            <a:endParaRPr lang="es-ES" sz="2200" dirty="0">
              <a:latin typeface="Chiller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 descr="images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8184" y="3305940"/>
            <a:ext cx="2915816" cy="386791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S" sz="5000" b="1" dirty="0" smtClean="0">
                <a:latin typeface="Bradley Hand ITC" pitchFamily="66" charset="0"/>
              </a:rPr>
              <a:t>Alimentos</a:t>
            </a:r>
            <a:endParaRPr lang="es-ES" sz="5000" b="1" dirty="0">
              <a:latin typeface="Bradley Hand ITC" pitchFamily="66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s-ES" sz="2300" b="1" dirty="0" smtClean="0">
                <a:latin typeface="Arial" pitchFamily="34" charset="0"/>
                <a:cs typeface="Arial" pitchFamily="34" charset="0"/>
              </a:rPr>
              <a:t>Ref.: </a:t>
            </a:r>
            <a:r>
              <a:rPr lang="es-ES" sz="2300" dirty="0" smtClean="0">
                <a:latin typeface="Arial" pitchFamily="34" charset="0"/>
                <a:cs typeface="Arial" pitchFamily="34" charset="0"/>
              </a:rPr>
              <a:t>005</a:t>
            </a:r>
            <a:endParaRPr lang="es-ES" sz="2300" b="1" dirty="0" smtClean="0">
              <a:latin typeface="Arial" pitchFamily="34" charset="0"/>
              <a:cs typeface="Arial" pitchFamily="34" charset="0"/>
            </a:endParaRPr>
          </a:p>
          <a:p>
            <a:r>
              <a:rPr lang="es-ES" sz="4800" dirty="0" err="1" smtClean="0">
                <a:latin typeface="Chiller" pitchFamily="82" charset="0"/>
              </a:rPr>
              <a:t>Clípper</a:t>
            </a:r>
            <a:r>
              <a:rPr lang="es-ES" sz="4800" dirty="0" smtClean="0">
                <a:latin typeface="Chiller" pitchFamily="82" charset="0"/>
              </a:rPr>
              <a:t> de fresa: </a:t>
            </a:r>
            <a:r>
              <a:rPr lang="es-ES" sz="2400" dirty="0" smtClean="0"/>
              <a:t>es un refresco de origen canario. Consta de varios sabores pero el más conocido es el de fresa. Hay en latas de 1,5L ; 0,5L y 0,33L. Su sabor es sencillamente increíble.</a:t>
            </a:r>
          </a:p>
          <a:p>
            <a:pPr>
              <a:buNone/>
            </a:pPr>
            <a:r>
              <a:rPr lang="es-ES" sz="2400" dirty="0" smtClean="0"/>
              <a:t>  </a:t>
            </a:r>
          </a:p>
          <a:p>
            <a:pPr>
              <a:buNone/>
            </a:pPr>
            <a:endParaRPr lang="es-ES" sz="2300" b="1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s-ES" sz="2300" b="1" dirty="0" smtClean="0">
                <a:latin typeface="Arial" pitchFamily="34" charset="0"/>
                <a:cs typeface="Arial" pitchFamily="34" charset="0"/>
              </a:rPr>
              <a:t>Precio</a:t>
            </a:r>
            <a:r>
              <a:rPr lang="es-ES" sz="2300" b="1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es-ES" sz="2300" dirty="0" smtClean="0">
                <a:latin typeface="Arial" pitchFamily="34" charset="0"/>
                <a:cs typeface="Arial" pitchFamily="34" charset="0"/>
              </a:rPr>
              <a:t>1.48€ (botella de 1.5L) </a:t>
            </a:r>
            <a:endParaRPr lang="es-ES" sz="23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s-ES" sz="2200" dirty="0" smtClean="0">
                <a:latin typeface="Arial" pitchFamily="34" charset="0"/>
                <a:cs typeface="Arial" pitchFamily="34" charset="0"/>
              </a:rPr>
              <a:t>Gastos de envío no incluidos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buNone/>
            </a:pPr>
            <a:endParaRPr lang="es-ES" sz="23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S" sz="5000" b="1" dirty="0" smtClean="0">
                <a:latin typeface="Bradley Hand ITC" pitchFamily="66" charset="0"/>
              </a:rPr>
              <a:t>Alimentos</a:t>
            </a:r>
            <a:endParaRPr lang="es-ES" sz="5000" b="1" dirty="0">
              <a:latin typeface="Bradley Hand ITC" pitchFamily="66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s-ES" sz="2300" b="1" dirty="0" smtClean="0">
                <a:latin typeface="Arial" pitchFamily="34" charset="0"/>
                <a:cs typeface="Arial" pitchFamily="34" charset="0"/>
              </a:rPr>
              <a:t>Ref.: </a:t>
            </a:r>
            <a:r>
              <a:rPr lang="es-ES" sz="2300" dirty="0" smtClean="0">
                <a:latin typeface="Arial" pitchFamily="34" charset="0"/>
                <a:cs typeface="Arial" pitchFamily="34" charset="0"/>
              </a:rPr>
              <a:t>006</a:t>
            </a:r>
            <a:endParaRPr lang="es-ES" sz="2300" b="1" dirty="0" smtClean="0">
              <a:latin typeface="Arial" pitchFamily="34" charset="0"/>
              <a:cs typeface="Arial" pitchFamily="34" charset="0"/>
            </a:endParaRPr>
          </a:p>
          <a:p>
            <a:r>
              <a:rPr lang="es-ES" sz="4800" b="1" dirty="0" smtClean="0">
                <a:latin typeface="Chiller" pitchFamily="82" charset="0"/>
              </a:rPr>
              <a:t>Ambrosias Tirma: 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crujientes barquillos rellenos de cremas de diferentes sabores, cubiertas de chocolate con leche. Vienen envueltas en un pack de 28 unidades. Son exquisitas, ¡pruébalas!  </a:t>
            </a:r>
          </a:p>
          <a:p>
            <a:endParaRPr lang="es-ES" sz="2400" dirty="0" smtClean="0">
              <a:latin typeface="Arial" pitchFamily="34" charset="0"/>
              <a:cs typeface="Arial" pitchFamily="34" charset="0"/>
            </a:endParaRPr>
          </a:p>
          <a:p>
            <a:endParaRPr lang="es-ES" sz="2400" dirty="0" smtClean="0">
              <a:latin typeface="Arial" pitchFamily="34" charset="0"/>
              <a:cs typeface="Arial" pitchFamily="34" charset="0"/>
            </a:endParaRPr>
          </a:p>
          <a:p>
            <a:endParaRPr lang="es-ES" sz="24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s-ES" sz="2300" b="1" dirty="0" smtClean="0">
                <a:latin typeface="Arial" pitchFamily="34" charset="0"/>
                <a:cs typeface="Arial" pitchFamily="34" charset="0"/>
              </a:rPr>
              <a:t>Precio: </a:t>
            </a:r>
            <a:r>
              <a:rPr lang="es-ES" sz="2300" dirty="0" smtClean="0">
                <a:latin typeface="Arial" pitchFamily="34" charset="0"/>
                <a:cs typeface="Arial" pitchFamily="34" charset="0"/>
              </a:rPr>
              <a:t>6.20€/pack 28u</a:t>
            </a:r>
            <a:endParaRPr lang="es-ES" sz="23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s-ES" sz="2200" dirty="0" smtClean="0">
                <a:latin typeface="Arial" pitchFamily="34" charset="0"/>
                <a:cs typeface="Arial" pitchFamily="34" charset="0"/>
              </a:rPr>
              <a:t>Gastos de envío no incluidos.</a:t>
            </a:r>
          </a:p>
          <a:p>
            <a:endParaRPr lang="es-ES" sz="2400" dirty="0" smtClean="0">
              <a:latin typeface="Arial" pitchFamily="34" charset="0"/>
              <a:cs typeface="Arial" pitchFamily="34" charset="0"/>
            </a:endParaRPr>
          </a:p>
          <a:p>
            <a:endParaRPr lang="es-E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26" name="AutoShape 2" descr="data:image/jpg;base64,/9j/4AAQSkZJRgABAQAAAQABAAD/2wCEAAkGBhQSEBUUExQUFRUVFRQUFBUXFRQVFBUUFRQVFRQVFBUXHCYeFxkkGRQVHy8gIycpLCwsFR4xNTAqNSYrLCkBCQoKDgwOGg8PGiwkHyQsLCkpKSwpLykpLCwsKSwsKSksLCwsKSwsLCkpKSwsLCwpLCwpLCwsKSksKSwsKSkpLP/AABEIALwBDAMBIgACEQEDEQH/xAAcAAABBQEBAQAAAAAAAAAAAAABAAIDBAYFBwj/xAA+EAABAwIEBAIHBwMDBAMAAAABAAIDBBEFEiExBkFRYRNxByIyQoGRoVJicrHB0fAU4fEjgtIVFpKyJHOi/8QAGgEAAwEBAQEAAAAAAAAAAAAAAAECAwQFBv/EACsRAAICAgICAQMCBwEAAAAAAAABAhEDIRIxBEFREyJhcaEyQoGx0eHwFP/aAAwDAQACEQMRAD8A8RARskEVJYMqNkUrJACyOVJEIsqgZUbfyyKnpKUyODRz52vbUD9UJN6Q0iBsdzYC56WSdHY6ixWqo8FbE/MHFxAI1tuefbS6q49h1x4jR+Ifk5dEvHlGHI734GRY3N+vX4M9ZHKnWSXLZwUNt2+iWROBSCLChlkrKSyaQiwoblSsnboJhQLfyyQanWSsgKG2SypwCSLChuVGycQgiwoBYkAilZIKHC3ZLw+yanB6Qw5R0HyQydvopLpJWyqI8v8ANEsvb8lIj5osXEiyBRyN1VgtUMo1TTE0RNTkAirMxIpBFIpISQCkigLjZoJO9hvZdzBcH9oys6BocOm5C0hjc3SN8WGWSSiihRYM6VmYOA1IAN9bC5/NaWmblY1u2UAfEDUqSOFrRZrQ0dB15lLKvSxYow/U+g8XwoYUm+w2REdwUmhTxtW1HfRjsVw7wn6eydW/sqJC30+GNlYWu+fQ9QsbiOGPhfleCOh5OHUFeTnx8Za6PnPN8b6crj0ylZFOshkXPZ59AskAnBHKkMjLOiFlKEixFhRElZPyobJ2KhqIRsgiwoVkrIpZUWFDbpWTihZAUBBOskQgAAqRrkzKldHYiWyIKa2Tqn2UFoDmKCbf4KwHKCff4Jx7B9EQRQYntbc2C1MkgWVmgpPEkDb2vfW19h0VuhwZ+cZ2+rqTcjkNl26enawktaATvp+V9l04/Hcts9Dx/CnkdvSsfgmDCIuObMXADYAAXvqtVBQsy5idfzWba+yv0eIZSCdbcl1/T4qonrPxuEaxkVRDZxCYI1Yq6sPNwLXVbxCtovR2423HY+wHmnscoPEA3ToZLlROdBknxVnShclPFmIvrbkdglCTyVmKIleVmyHh5srldlV3D8D/AGo236j1T9LIj0cwyD1XSM+IcPkQtBh2Ha3K70EAC89zZ5zZ5FxB6O56dpew+LGNy0We0feZ07hZQCy+kvD0XnvGXo5zl01KLOOrotg7qWdD2VxyXpiPMbXST5Yi0kEEEGxBFiD0KaCtCgFqGVOI6ItF+yYiJAqRzUwiyaYmqAEgEQLpBMBEII2RsgBiNkUiECAEsqISOiAGkJzXWSTUATZrqvPunqObf4JpbBvQxq7uF0EZyyAk2Oo03tzXAc79FYwyvMT7+6faHUfuunE0nsrBOEZrmrRr0QEyCYPALToVIF6l2fWRaatCRug6wTXOQUSZ1FJU9FXlnUOZRKRDkWA+5XUowuTEV2KNc2Vujl8h/adWmjuuxRUqoULLrQ0kK8zImzxcjshrcVjpmgyHU+y3mf7KCh48pnkAuLD3acv/AJLh8ecMTyvEsPrgNylnP4LHU/D1W92VsL77aiw+a51FeyVCLR7PJjsLRfxGEdcwUlLisMrA5kjTc5fivNqT0V1Lhd8jWdt1qeGfR9/TODnyufY3Ddmg9bKXxRDgvkk4q4HiqxmHqSgaPA37PHMfVeQ4xgklNIWStII2PJw6tPML6LLFy8a4fiqYyyRocOR5tPUHkURm0SmfPgeiWrR8UcES0ji724uTwNvxDl5rPDTdbXZotjWm+6BYpCzohfqiwogLbFKyndGmOYqUiXGiMFEtTi3qgExACbZPKLUDoYGpAKS2iBCVhRHlSsCn2QyJk0MDVHMdVYCgnbqPL9Sqi9kyRFluo3MspWp2W60szass4TipjOU6sJ1HQ9QtSyYEAjUHY9Vh3Msulhle5oyt1+7/AMf2XXhzcdM9HwfM+k+E+jRPmDfNVJJ7qgzEQ42Jseh0VgBb/U5dHsLPGf8ACx+ZPamNCe0FNItEjSulQyXNlQihvuurRRhqJQtDlj5o0+Fx2Gq79MVnKCZd2leuHJA8jNjpnWiKsMCrUzHHYEq7HTuJtpfpcX+V7rinjOGTSC1PAVf+thDshnhD72y+I29xpbffslimKRUrQ6ocW3NmtALnOI3s0cttVg8cjOy0Al4d1VwvGqeoY58UuYMBc8EFr2gC5JaeWnJcvA8eZUyODIqoCRsojldl8PRp2sPVPTfkqWGTdMl2jsVdDcEPboQQQRoe1l5ZxPwCDmlpNWguDouYc02OT/ivReG8TY6ijIaWiPxmva52Y5oxmOd1tSf5ssli/iEMxGhJMbiBUQb5X7PuP1Wjx8eioSd0eWPjLTqLEGx0tY8we6OW69cx7hGOtjbKweHIWg3toQRs8efPdeX4nhclPIWSNyuHyI6tPMKLOpbKABCO+yma7ruoiwjVOxtDMqYfmpg++6Dmp2Rx+CuU/kn2/n7ohuv82TsniMa1Atvt8E4FEDXTsix0NI5fRIttongXuPkhnt3RYUMyhVqga/BW7X5jZVanf4fqVcOzOaIh/PknBBv8+SctGYoBaobFpuFOiRdClQNWdvh7DYK2TJLL4D8ps/Lma5w2DgNRfqPkuRVMkgkcwkgtJHY9COyrNc5jg5uhBuCtPJUtq4Wh1rt+YO3yXXFc9x7OrFCWZ1F1L+5yKfG/tD4hdmikbIPVN+vULNVuHujOu3VSYPWeHKDyOh8lcMsoyqR04fMy4sihlNnHSHLmsbbXtpfpdTRqCCr3sdDuL6HzHNW6KLxJGtHvOA+ZXcfQuSSs1GF4jFHJFTStAEsYJk5xyvJMVzyFtPir9bipoDEJBdjpZI5RbdmVtnDyJuuLDQVFUavwYonRySCPxJHZSwRaMya77FSsq5KqSjgqInl0Er4pyWuLXNOVoJd1sCPkvHlkbv8AY+WyS5SdvXvZ3f8AuFsOJRU4cDDJEGk8s0pL2H5AD4rEvayB0jR4jaiGps2UE5Gxh1vX+QPzWnbwA+OCrbe8gfGaZxOpEfrNAJ2Otvgny8PVxkmc3wYxVRMbOHuBs7KA+wF7G4vfus5cjKEoemcjHY4G1FbnZ4niRMngkZrlc/L6wI2aSTfRdg5RU4bJUOa+N1OGB5s6PxBe1ztzauhQcKtjlpnGVjhFC+GYEEiRri42Hb1iFNBwrC2CWAuMsT3l0UbhbwT9124KWl2S5rS3/wBoq8T07IaylkY1rXyyOhka0ACSF1mkuA/ERdUq+ObCg4wVcckTJBmpnkZxnN7ZfI7ixXVwbhCCnkExdLI9vsB5BDDy87LDcV4/G2vkzU0cpuDnzPFzb3gDYqVOPpjgraitr3+TRx4gIP8AqUezZIRVQ35CdoDrf+dv9qq4XXS0hZI6nDIDDE2pa2Rri9tgGVBYNWnX4rLVPH80hJdHAXFuTMYwT4fJmvuqhUcTzumEwfleGhgygABgFg3LtbshzRvHBN2mj2arla0jKQWuALT1B2IXGx7CY6hmWQA9D7w7g8l5/hHHM0c2eZxlafaDjt+HotRV+k+laQ6KMlx9odue+yE4sjjPH2rMLj3DUlOSfaZycBy5ZuhXHzW3Gi9D/wC445pcgtlkF2jlfoVn8c4YLfWi23LOfm3r5IliUlcDqUG42ZmSLmNkxruvzTwCNviNgDzSc24WP6mT/A1zdvzCX8/hTL28vyRLemqZNhFvoj2/nZNMn86KTLY9kmCGgftdC2l/NSu/woyOaLBoa5nMfJVqwajy/UqwXKvVb/D91rDsynVEIGnyTgg3ZFaswQUggjZSykIi/khBM6N2Zv8AkdE4IkJxk4u0Padrs6lU8TRZh/hcFrdVbppzGerTuFFUWDjbYronNTqSOjPkWZKb/iWn/k6uH1+g1WgwvE/Dka8WJaQbHmsVDJZdWlqwG3zC97Zfe7HuF04s2qZ3+P5S48JnolTxS18HgxRNhYX53ZSTc6ddtldpeLaggN8SwHQC58yvP4sQAc1t7Zja/QdVuKagp42Z5Jb6XsTlHyCMk8UVSNMr8XFHjV/uW5ccfs0l7ib7nK09T+yfFxBDEP8AXku7mL/oNlm8X4tZYspxYbZrfkFmHuLiSdSea8ueW2cv0vqeqPUm+kOjb7rj8FK30kUf2XfJeSlC6j6r/BH/AI4fLPV6n0i0ljYO8rLA8R44yd/+mzKOZ5lcZIhJysuHjxx7QAU1z0C5MOqRtYH6rXejrGaOCS08Q8QmzZnG7R0Fjo09+ax5Nk6npXzPDI2ue47AC5VJHNmVo9Z4k9HjJXCqocrZL5jECBHJzOT7Du2x7LlUeKs8VrJg5ntMeD6rmSe7mB8iFqOAeHamlhtUSXvbLHvk7XV/iPhaGsHrWZKB6soAzDoHj3m/VaRm10ccM7x3Bv8A0YTHOEmzF2SzZG/J3TMP1WDr8PkheWvaWkcjz8uoXoPiz0lQ1lUNdhINY5G8iD25jdaDEsEiqorPFxb1SPaaeoP6KJNS77N3K0meLOPUKJ4IXe4l4VlpHXPrR3OWQbeTh7pXDLuqhEvYDr0QbJby5hB7eYQL+qoRYvcaG4/VNe6w6/LQqAE30/yntff+bpcQ5B0Py+KqVO/wVot/nOyq1DtRfp+pVw7Il0NH8+SKDdv50RstDJdBSBQuikxoJCQSCNkhhsq0rbHsrITsoO6adA1ZTa5PadU2WItPZBrlqmQpVplqSW9lNHUOO5J+KolyJl6KZq2brLUrO5DICp81lwYagjdXWVS5pQaO/H5CkdHMEzKq7JtVN4iijdSsJUb3oPfyG5Ws4b9GU9SM8p8FhBtfVx009XoqSMMmVRMo1yjkeAu5xDwbU0RJe3PHylZq3/d9k+ai4RxGmiqA6qjLxplN/Vaerm8x3TozeZONoucL+j6esIcQYoebzuR90HdeuYDwzT0TLRNAPvSHVx+KUvEtOyHxM7QwDTUAW5LzHir0lyVB8Omu1p0ze878I5KlH5PPlOeR10bPiz0kRU12M9eXoOX4jyWOwKoxWrkNVCMzQbZS4NjIBuQAefdLhb0WSTjxKpzo2O1A3kNxub7LRYdi4whgp6hwdHdxhlbqHNJuQ4DVrhfmm3fQlGMdezrYfjsNa11NVR5ZG6SRSaOB6tP5OCgfh0lFqHGSAe8fbYOQktuPvfNed8b8TNqqxs8F25GBofsSQSR8gbarT8Hek0OtFVWB9kP5Ovpr/dJpAoyirXXwbGnYypYW+qQRqDqCF5xxd6PHRl0lOMzRcmPdzfw/aatLxJwa948egkLHbmEOsx3eM+6fu7FcjA+K3vf4UzvDmabWeLG45OvzRxSWio29p/0PNjpomuC9W4o4GZUt8WMCOXn9h57kbHuvL66gkgeWSNLXDkfzHUdwgtSTK2ayBTimFUJj2yf5UM7tfgnEqGXdUlsly0Pb/PkimtKJTJQUQgjdIYbIgpIEJDHBEFNRSY7JBrvzVWamtqFYanhyE6G0pI57SkrNRS8wqt+q1TsxdonvmCDH2TGmyTuqbVmjley5FIp2vuQLgXNrnQDzK57HqZjli0dEMlqj1/gfAaOMB7pI5pdOYLWnst+Jb7HRfNdPIWm7XEHqCQVrMD44qI9C7MB9rQ/NSl8GOTFKWz2hzrgg6gixB1BHcFYDiv0WslvJSWjfuYj7Dj9w+6for2EekOKSzZPUd3/Q7FaiCra8XaQUzn+6B89YhTzRHwpQ9haT6jr6dwNviF6b6P8AB6FkYmDxLLa5Lh7J6BvVarHcBgrI8kzL29l40ez8Lv0K8l4l4MqaDM5jnPhdp4jLiw6SAbfkirNVPkq6Nfxd6UGsvHBZz9i73G/HmVneHuCKjEJPHqXObGdbu9pw6NHIJejqgonuzTOzTA6Ru0aO/wB5bDif0gR0wyR2c/k0cvPom7ekLUdR7MpxzwCKNvjQPvFs5j3DO0/dPvj6hYWV91uYPSiXOAqII3svtYOI+BChrcE/6nKX0VO2FrQczycrJHcsreR5I0jaM5VTK/CPH8tKQyS74vmW/uFusbwikxSESteGSAerMN+wePeb9QvIZ6V0T3RysLHt0LTof8d0Y6uRjXNY9zWu9oAkAo6Yniv7omioeNaqie6Fz2zNYcu+dpHZy0D6+mxGMNeMruW2Zjj9l3MfReaZFNDUObq0kHshu9FrEnt9nQ4g4WlpTc+tGTpIBp/u+yVxiV6lwXiRqqZzJrPLTlNwNWkX1CznFPAjo7yQAuZqSzdzfw/aH1URmrpmL1pmMc1RSFTXUMu62RLHNH5BOTWnZOQCEimgohADkQmpBIYQ5G6F0QkMcU5pTUQkMeCm1FLcX+XVPY5K6SbQ3T0znuBGhRBV+SIOCoSRlp7LWMrMmnEGye1yYk0ptAidsxCtQ1KoJByhxs1jlcTUUVWx7QyQADk4AX+PVdpn9VSBr4nOdEfZvcsPUA8isPDULWcI8ZvpHWIEkLtHwvF2OH6HuEvwzV/eribDBPSOx5DZhkd9PmtfFVMkboQ4EajQgjoQsjUcH0uJsMmHvDZLXdTSGzh1yO5hZD+oq8PkynMMu7HXtvyS40czxqXXZouKPRqHEzUXqPHrGK9gT1jPI9l5rPma5zXhweDZwdfNfvdetYD6QIprNecj+h0+vNWuI+FYK9lz6slvVlbv5PHvBAozcOzI8Iejsy2mqfVZuGc3fi6BbTF+JYKGIN0aALNY3c+QXns2KVuGEwyes0g+G65LSORaeY7HVcOjoqivn0u9x3J2aP08kJVtjlc3+DZGspsYlDHmWKRrTk0aWkc78z81l+JOG5KKQMeczHXMbwLBwG4PQjovSOHuGIaGPMbOkt6zz+TegXA4p4joqq0Mj3tDH3D2NuAbEG9+WqFYRycXUejAkKFxstTjnAz4IvGhkE0Vsx0s9rT71uY8lmXC4R0dakp9G24ExaLNluGPNgQfZf8A3W+dESNviF4ICQfJaTB+NqiHQPzDo7XTzS4R9mEoubtGk4n4KZNd8VmSbn7L/wAXQ915tXUb4nlj2lrhuCtzU+k2+0Nj1zafKy5nEGJtqHRSAZbxAEHkRJJf4KoprRlT9mUH7JwKASCoB1kkgUbIGBGyBPJG6AAnBBEJDQQU4BNui0pDHgpwTGqRoukMLU98YcDzTWOUzB8kijmz0xabjZRALQMpw4ElUKzCy31m/wBitFL5MXH4ObYolSZNL9NxzH9lG5WLXoQKsRzKqCnAqWrKjNxO7hmLPheHxuLXA3BBIK9SwvjmmxGMQYi0B9rNqAACDyLl4rHNZW4qlTbR0fbk37NbxlwPJSPuCHxu1jlb7LhvuNj2VXA+NpqYhr7vZ/8AofupMH4vexnhSEviO7HesB3aCdD3VXEqSN9zHvuO46eaTr0HBvUj0SnxKmr4Sx2V7Xbg7gnmObSsdiWCVOFyGWncXwE+t1b2eBt+JZOCofC/MxxaR05+YW84b4/a/wD057AnS59l19La/khM55QcDM8Q8byVIytuxthfqf7KxwlwM6oIklBbF05u8uy6nEnAgP8A8ijtp6xi315ll/8A1+Sio/SQWxFsjLSN0AAsD8OSHb0iU9fajW4zjENJBY2ADSwN6i1rd15TR4NUSgujhe5vYcl3+GaI4hUulnN2M93lfkLLb4vjkVJHrZoGgaO3IDqi/wCVApOH6s8dqYXMdle1zSOTgQfqmDRbt3EcGIu8CWMtc6/hSe813LXp2WJraJ8MjmPBBDiL20Nja4PMJ0aRm29na4YoGSStJIuDqw8x2XR41pAyaMBoA8IGw/8AskWUhkLSC02I2I3VjEsXlkc0vdctaGg9ruP5kpRSu2XkUntHNbt/OiVlGJEvEV0YpkgRUZkSEiVDJvNNUZl8khKUUKyUJ11CJSl43kih2TtajlsoBUHt9U4VJ6D6/ulxDkTAKRrdPJVv6k9B9f3TxVnoPr+6OIci4yHRTwQkn+fNUP649G/X91ZixZwGjWfJ37o4j5HULBpbTpb+bqzBCDodb8lw/wDrD73s36/ujFjjwdm/J37pcWJs6WLcNuA8SPlrcbjsQs9JBc2tlf8AZ5O7t6HstVRcZShtvDiPmH3+Nnri45iHikkxxtP3Q4fm4q0mjO7ZxXBNUj5i4XOp2vzItz6qPMqAIcntkURcldFDTovRzq1FVELkNep2zFQ4nTHKdGQgqu+NQioPZH+pPb6pUW5prZouH+MZKcgOJcz6j91pcTwWnxFniwlrJrb+6/s8de+681dMeys4ZjEkD7xm3Ua2PmEUcskvRo+GMSdQVD4p2lma177XGxB5juuhxzhklQY5YAZGZSCG6kOvvbuFycY4jdUxZZYoSQCWvs8PHkc/6LiYRjs0L2ljzYH2STlPmLp8faJXyajhDhCUStmlaWNZqAdyeWi0nFdVTiEtnaHDlb2g7q07grPycfT5fYi+Un/NZDE8XkmkLnnyAvYeWqFH2yb5Ma3fS9r6X3t37qOo3+H6lFk56BMmlueSDsb+0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028" name="AutoShape 4" descr="data:image/jpg;base64,/9j/4AAQSkZJRgABAQAAAQABAAD/2wCEAAkGBhQSEBUUExQUFRUVFRQUFBUXFRQVFBUUFRQVFRQVFBUXHCYeFxkkGRQVHy8gIycpLCwsFR4xNTAqNSYrLCkBCQoKDgwOGg8PGiwkHyQsLCkpKSwpLykpLCwsKSwsKSksLCwsKSwsLCkpKSwsLCwpLCwpLCwsKSksKSwsKSkpLP/AABEIALwBDAMBIgACEQEDEQH/xAAcAAABBQEBAQAAAAAAAAAAAAABAAIDBAYFBwj/xAA+EAABAwIEBAIHBwMDBAMAAAABAAIDBBEFEiExBkFRYRNxByIyQoGRoVJicrHB0fAU4fEjgtIVFpKyJHOi/8QAGgEAAwEBAQEAAAAAAAAAAAAAAAECAwQFBv/EACsRAAICAgICAQMCBwEAAAAAAAABAhEDIRIxBEFREyJhcaEyQoGx0eHwFP/aAAwDAQACEQMRAD8A8RARskEVJYMqNkUrJACyOVJEIsqgZUbfyyKnpKUyODRz52vbUD9UJN6Q0iBsdzYC56WSdHY6ixWqo8FbE/MHFxAI1tuefbS6q49h1x4jR+Ifk5dEvHlGHI734GRY3N+vX4M9ZHKnWSXLZwUNt2+iWROBSCLChlkrKSyaQiwoblSsnboJhQLfyyQanWSsgKG2SypwCSLChuVGycQgiwoBYkAilZIKHC3ZLw+yanB6Qw5R0HyQydvopLpJWyqI8v8ANEsvb8lIj5osXEiyBRyN1VgtUMo1TTE0RNTkAirMxIpBFIpISQCkigLjZoJO9hvZdzBcH9oys6BocOm5C0hjc3SN8WGWSSiihRYM6VmYOA1IAN9bC5/NaWmblY1u2UAfEDUqSOFrRZrQ0dB15lLKvSxYow/U+g8XwoYUm+w2REdwUmhTxtW1HfRjsVw7wn6eydW/sqJC30+GNlYWu+fQ9QsbiOGPhfleCOh5OHUFeTnx8Za6PnPN8b6crj0ylZFOshkXPZ59AskAnBHKkMjLOiFlKEixFhRElZPyobJ2KhqIRsgiwoVkrIpZUWFDbpWTihZAUBBOskQgAAqRrkzKldHYiWyIKa2Tqn2UFoDmKCbf4KwHKCff4Jx7B9EQRQYntbc2C1MkgWVmgpPEkDb2vfW19h0VuhwZ+cZ2+rqTcjkNl26enawktaATvp+V9l04/Hcts9Dx/CnkdvSsfgmDCIuObMXADYAAXvqtVBQsy5idfzWba+yv0eIZSCdbcl1/T4qonrPxuEaxkVRDZxCYI1Yq6sPNwLXVbxCtovR2423HY+wHmnscoPEA3ToZLlROdBknxVnShclPFmIvrbkdglCTyVmKIleVmyHh5srldlV3D8D/AGo236j1T9LIj0cwyD1XSM+IcPkQtBh2Ha3K70EAC89zZ5zZ5FxB6O56dpew+LGNy0We0feZ07hZQCy+kvD0XnvGXo5zl01KLOOrotg7qWdD2VxyXpiPMbXST5Yi0kEEEGxBFiD0KaCtCgFqGVOI6ItF+yYiJAqRzUwiyaYmqAEgEQLpBMBEII2RsgBiNkUiECAEsqISOiAGkJzXWSTUATZrqvPunqObf4JpbBvQxq7uF0EZyyAk2Oo03tzXAc79FYwyvMT7+6faHUfuunE0nsrBOEZrmrRr0QEyCYPALToVIF6l2fWRaatCRug6wTXOQUSZ1FJU9FXlnUOZRKRDkWA+5XUowuTEV2KNc2Vujl8h/adWmjuuxRUqoULLrQ0kK8zImzxcjshrcVjpmgyHU+y3mf7KCh48pnkAuLD3acv/AJLh8ecMTyvEsPrgNylnP4LHU/D1W92VsL77aiw+a51FeyVCLR7PJjsLRfxGEdcwUlLisMrA5kjTc5fivNqT0V1Lhd8jWdt1qeGfR9/TODnyufY3Ddmg9bKXxRDgvkk4q4HiqxmHqSgaPA37PHMfVeQ4xgklNIWStII2PJw6tPML6LLFy8a4fiqYyyRocOR5tPUHkURm0SmfPgeiWrR8UcES0ji724uTwNvxDl5rPDTdbXZotjWm+6BYpCzohfqiwogLbFKyndGmOYqUiXGiMFEtTi3qgExACbZPKLUDoYGpAKS2iBCVhRHlSsCn2QyJk0MDVHMdVYCgnbqPL9Sqi9kyRFluo3MspWp2W60szass4TipjOU6sJ1HQ9QtSyYEAjUHY9Vh3Msulhle5oyt1+7/AMf2XXhzcdM9HwfM+k+E+jRPmDfNVJJ7qgzEQ42Jseh0VgBb/U5dHsLPGf8ACx+ZPamNCe0FNItEjSulQyXNlQihvuurRRhqJQtDlj5o0+Fx2Gq79MVnKCZd2leuHJA8jNjpnWiKsMCrUzHHYEq7HTuJtpfpcX+V7rinjOGTSC1PAVf+thDshnhD72y+I29xpbffslimKRUrQ6ocW3NmtALnOI3s0cttVg8cjOy0Al4d1VwvGqeoY58UuYMBc8EFr2gC5JaeWnJcvA8eZUyODIqoCRsojldl8PRp2sPVPTfkqWGTdMl2jsVdDcEPboQQQRoe1l5ZxPwCDmlpNWguDouYc02OT/ivReG8TY6ijIaWiPxmva52Y5oxmOd1tSf5ssli/iEMxGhJMbiBUQb5X7PuP1Wjx8eioSd0eWPjLTqLEGx0tY8we6OW69cx7hGOtjbKweHIWg3toQRs8efPdeX4nhclPIWSNyuHyI6tPMKLOpbKABCO+yma7ruoiwjVOxtDMqYfmpg++6Dmp2Rx+CuU/kn2/n7ohuv82TsniMa1Atvt8E4FEDXTsix0NI5fRIttongXuPkhnt3RYUMyhVqga/BW7X5jZVanf4fqVcOzOaIh/PknBBv8+SctGYoBaobFpuFOiRdClQNWdvh7DYK2TJLL4D8ps/Lma5w2DgNRfqPkuRVMkgkcwkgtJHY9COyrNc5jg5uhBuCtPJUtq4Wh1rt+YO3yXXFc9x7OrFCWZ1F1L+5yKfG/tD4hdmikbIPVN+vULNVuHujOu3VSYPWeHKDyOh8lcMsoyqR04fMy4sihlNnHSHLmsbbXtpfpdTRqCCr3sdDuL6HzHNW6KLxJGtHvOA+ZXcfQuSSs1GF4jFHJFTStAEsYJk5xyvJMVzyFtPir9bipoDEJBdjpZI5RbdmVtnDyJuuLDQVFUavwYonRySCPxJHZSwRaMya77FSsq5KqSjgqInl0Er4pyWuLXNOVoJd1sCPkvHlkbv8AY+WyS5SdvXvZ3f8AuFsOJRU4cDDJEGk8s0pL2H5AD4rEvayB0jR4jaiGps2UE5Gxh1vX+QPzWnbwA+OCrbe8gfGaZxOpEfrNAJ2Otvgny8PVxkmc3wYxVRMbOHuBs7KA+wF7G4vfus5cjKEoemcjHY4G1FbnZ4niRMngkZrlc/L6wI2aSTfRdg5RU4bJUOa+N1OGB5s6PxBe1ztzauhQcKtjlpnGVjhFC+GYEEiRri42Hb1iFNBwrC2CWAuMsT3l0UbhbwT9124KWl2S5rS3/wBoq8T07IaylkY1rXyyOhka0ACSF1mkuA/ERdUq+ObCg4wVcckTJBmpnkZxnN7ZfI7ixXVwbhCCnkExdLI9vsB5BDDy87LDcV4/G2vkzU0cpuDnzPFzb3gDYqVOPpjgraitr3+TRx4gIP8AqUezZIRVQ35CdoDrf+dv9qq4XXS0hZI6nDIDDE2pa2Rri9tgGVBYNWnX4rLVPH80hJdHAXFuTMYwT4fJmvuqhUcTzumEwfleGhgygABgFg3LtbshzRvHBN2mj2arla0jKQWuALT1B2IXGx7CY6hmWQA9D7w7g8l5/hHHM0c2eZxlafaDjt+HotRV+k+laQ6KMlx9odue+yE4sjjPH2rMLj3DUlOSfaZycBy5ZuhXHzW3Gi9D/wC445pcgtlkF2jlfoVn8c4YLfWi23LOfm3r5IliUlcDqUG42ZmSLmNkxruvzTwCNviNgDzSc24WP6mT/A1zdvzCX8/hTL28vyRLemqZNhFvoj2/nZNMn86KTLY9kmCGgftdC2l/NSu/woyOaLBoa5nMfJVqwajy/UqwXKvVb/D91rDsynVEIGnyTgg3ZFaswQUggjZSykIi/khBM6N2Zv8AkdE4IkJxk4u0Padrs6lU8TRZh/hcFrdVbppzGerTuFFUWDjbYronNTqSOjPkWZKb/iWn/k6uH1+g1WgwvE/Dka8WJaQbHmsVDJZdWlqwG3zC97Zfe7HuF04s2qZ3+P5S48JnolTxS18HgxRNhYX53ZSTc6ddtldpeLaggN8SwHQC58yvP4sQAc1t7Zja/QdVuKagp42Z5Jb6XsTlHyCMk8UVSNMr8XFHjV/uW5ccfs0l7ib7nK09T+yfFxBDEP8AXku7mL/oNlm8X4tZYspxYbZrfkFmHuLiSdSea8ueW2cv0vqeqPUm+kOjb7rj8FK30kUf2XfJeSlC6j6r/BH/AI4fLPV6n0i0ljYO8rLA8R44yd/+mzKOZ5lcZIhJysuHjxx7QAU1z0C5MOqRtYH6rXejrGaOCS08Q8QmzZnG7R0Fjo09+ax5Nk6npXzPDI2ue47AC5VJHNmVo9Z4k9HjJXCqocrZL5jECBHJzOT7Du2x7LlUeKs8VrJg5ntMeD6rmSe7mB8iFqOAeHamlhtUSXvbLHvk7XV/iPhaGsHrWZKB6soAzDoHj3m/VaRm10ccM7x3Bv8A0YTHOEmzF2SzZG/J3TMP1WDr8PkheWvaWkcjz8uoXoPiz0lQ1lUNdhINY5G8iD25jdaDEsEiqorPFxb1SPaaeoP6KJNS77N3K0meLOPUKJ4IXe4l4VlpHXPrR3OWQbeTh7pXDLuqhEvYDr0QbJby5hB7eYQL+qoRYvcaG4/VNe6w6/LQqAE30/yntff+bpcQ5B0Py+KqVO/wVot/nOyq1DtRfp+pVw7Il0NH8+SKDdv50RstDJdBSBQuikxoJCQSCNkhhsq0rbHsrITsoO6adA1ZTa5PadU2WItPZBrlqmQpVplqSW9lNHUOO5J+KolyJl6KZq2brLUrO5DICp81lwYagjdXWVS5pQaO/H5CkdHMEzKq7JtVN4iijdSsJUb3oPfyG5Ws4b9GU9SM8p8FhBtfVx009XoqSMMmVRMo1yjkeAu5xDwbU0RJe3PHylZq3/d9k+ai4RxGmiqA6qjLxplN/Vaerm8x3TozeZONoucL+j6esIcQYoebzuR90HdeuYDwzT0TLRNAPvSHVx+KUvEtOyHxM7QwDTUAW5LzHir0lyVB8Omu1p0ze878I5KlH5PPlOeR10bPiz0kRU12M9eXoOX4jyWOwKoxWrkNVCMzQbZS4NjIBuQAefdLhb0WSTjxKpzo2O1A3kNxub7LRYdi4whgp6hwdHdxhlbqHNJuQ4DVrhfmm3fQlGMdezrYfjsNa11NVR5ZG6SRSaOB6tP5OCgfh0lFqHGSAe8fbYOQktuPvfNed8b8TNqqxs8F25GBofsSQSR8gbarT8Hek0OtFVWB9kP5Ovpr/dJpAoyirXXwbGnYypYW+qQRqDqCF5xxd6PHRl0lOMzRcmPdzfw/aatLxJwa948egkLHbmEOsx3eM+6fu7FcjA+K3vf4UzvDmabWeLG45OvzRxSWio29p/0PNjpomuC9W4o4GZUt8WMCOXn9h57kbHuvL66gkgeWSNLXDkfzHUdwgtSTK2ayBTimFUJj2yf5UM7tfgnEqGXdUlsly0Pb/PkimtKJTJQUQgjdIYbIgpIEJDHBEFNRSY7JBrvzVWamtqFYanhyE6G0pI57SkrNRS8wqt+q1TsxdonvmCDH2TGmyTuqbVmjley5FIp2vuQLgXNrnQDzK57HqZjli0dEMlqj1/gfAaOMB7pI5pdOYLWnst+Jb7HRfNdPIWm7XEHqCQVrMD44qI9C7MB9rQ/NSl8GOTFKWz2hzrgg6gixB1BHcFYDiv0WslvJSWjfuYj7Dj9w+6for2EekOKSzZPUd3/Q7FaiCra8XaQUzn+6B89YhTzRHwpQ9haT6jr6dwNviF6b6P8AB6FkYmDxLLa5Lh7J6BvVarHcBgrI8kzL29l40ez8Lv0K8l4l4MqaDM5jnPhdp4jLiw6SAbfkirNVPkq6Nfxd6UGsvHBZz9i73G/HmVneHuCKjEJPHqXObGdbu9pw6NHIJejqgonuzTOzTA6Ru0aO/wB5bDif0gR0wyR2c/k0cvPom7ekLUdR7MpxzwCKNvjQPvFs5j3DO0/dPvj6hYWV91uYPSiXOAqII3svtYOI+BChrcE/6nKX0VO2FrQczycrJHcsreR5I0jaM5VTK/CPH8tKQyS74vmW/uFusbwikxSESteGSAerMN+wePeb9QvIZ6V0T3RysLHt0LTof8d0Y6uRjXNY9zWu9oAkAo6Yniv7omioeNaqie6Fz2zNYcu+dpHZy0D6+mxGMNeMruW2Zjj9l3MfReaZFNDUObq0kHshu9FrEnt9nQ4g4WlpTc+tGTpIBp/u+yVxiV6lwXiRqqZzJrPLTlNwNWkX1CznFPAjo7yQAuZqSzdzfw/aH1URmrpmL1pmMc1RSFTXUMu62RLHNH5BOTWnZOQCEimgohADkQmpBIYQ5G6F0QkMcU5pTUQkMeCm1FLcX+XVPY5K6SbQ3T0znuBGhRBV+SIOCoSRlp7LWMrMmnEGye1yYk0ptAidsxCtQ1KoJByhxs1jlcTUUVWx7QyQADk4AX+PVdpn9VSBr4nOdEfZvcsPUA8isPDULWcI8ZvpHWIEkLtHwvF2OH6HuEvwzV/eribDBPSOx5DZhkd9PmtfFVMkboQ4EajQgjoQsjUcH0uJsMmHvDZLXdTSGzh1yO5hZD+oq8PkynMMu7HXtvyS40czxqXXZouKPRqHEzUXqPHrGK9gT1jPI9l5rPma5zXhweDZwdfNfvdetYD6QIprNecj+h0+vNWuI+FYK9lz6slvVlbv5PHvBAozcOzI8Iejsy2mqfVZuGc3fi6BbTF+JYKGIN0aALNY3c+QXns2KVuGEwyes0g+G65LSORaeY7HVcOjoqivn0u9x3J2aP08kJVtjlc3+DZGspsYlDHmWKRrTk0aWkc78z81l+JOG5KKQMeczHXMbwLBwG4PQjovSOHuGIaGPMbOkt6zz+TegXA4p4joqq0Mj3tDH3D2NuAbEG9+WqFYRycXUejAkKFxstTjnAz4IvGhkE0Vsx0s9rT71uY8lmXC4R0dakp9G24ExaLNluGPNgQfZf8A3W+dESNviF4ICQfJaTB+NqiHQPzDo7XTzS4R9mEoubtGk4n4KZNd8VmSbn7L/wAXQ915tXUb4nlj2lrhuCtzU+k2+0Nj1zafKy5nEGJtqHRSAZbxAEHkRJJf4KoprRlT9mUH7JwKASCoB1kkgUbIGBGyBPJG6AAnBBEJDQQU4BNui0pDHgpwTGqRoukMLU98YcDzTWOUzB8kijmz0xabjZRALQMpw4ElUKzCy31m/wBitFL5MXH4ObYolSZNL9NxzH9lG5WLXoQKsRzKqCnAqWrKjNxO7hmLPheHxuLXA3BBIK9SwvjmmxGMQYi0B9rNqAACDyLl4rHNZW4qlTbR0fbk37NbxlwPJSPuCHxu1jlb7LhvuNj2VXA+NpqYhr7vZ/8AofupMH4vexnhSEviO7HesB3aCdD3VXEqSN9zHvuO46eaTr0HBvUj0SnxKmr4Sx2V7Xbg7gnmObSsdiWCVOFyGWncXwE+t1b2eBt+JZOCofC/MxxaR05+YW84b4/a/wD057AnS59l19La/khM55QcDM8Q8byVIytuxthfqf7KxwlwM6oIklBbF05u8uy6nEnAgP8A8ijtp6xi315ll/8A1+Sio/SQWxFsjLSN0AAsD8OSHb0iU9fajW4zjENJBY2ADSwN6i1rd15TR4NUSgujhe5vYcl3+GaI4hUulnN2M93lfkLLb4vjkVJHrZoGgaO3IDqi/wCVApOH6s8dqYXMdle1zSOTgQfqmDRbt3EcGIu8CWMtc6/hSe813LXp2WJraJ8MjmPBBDiL20Nja4PMJ0aRm29na4YoGSStJIuDqw8x2XR41pAyaMBoA8IGw/8AskWUhkLSC02I2I3VjEsXlkc0vdctaGg9ruP5kpRSu2XkUntHNbt/OiVlGJEvEV0YpkgRUZkSEiVDJvNNUZl8khKUUKyUJ11CJSl43kih2TtajlsoBUHt9U4VJ6D6/ulxDkTAKRrdPJVv6k9B9f3TxVnoPr+6OIci4yHRTwQkn+fNUP649G/X91ZixZwGjWfJ37o4j5HULBpbTpb+bqzBCDodb8lw/wDrD73s36/ujFjjwdm/J37pcWJs6WLcNuA8SPlrcbjsQs9JBc2tlf8AZ5O7t6HstVRcZShtvDiPmH3+Nnri45iHikkxxtP3Q4fm4q0mjO7ZxXBNUj5i4XOp2vzItz6qPMqAIcntkURcldFDTovRzq1FVELkNep2zFQ4nTHKdGQgqu+NQioPZH+pPb6pUW5prZouH+MZKcgOJcz6j91pcTwWnxFniwlrJrb+6/s8de+681dMeys4ZjEkD7xm3Ua2PmEUcskvRo+GMSdQVD4p2lma177XGxB5juuhxzhklQY5YAZGZSCG6kOvvbuFycY4jdUxZZYoSQCWvs8PHkc/6LiYRjs0L2ljzYH2STlPmLp8faJXyajhDhCUStmlaWNZqAdyeWi0nFdVTiEtnaHDlb2g7q07grPycfT5fYi+Un/NZDE8XkmkLnnyAvYeWqFH2yb5Ma3fS9r6X3t37qOo3+H6lFk56BMmlueSDsb+0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6" name="5 Imagen" descr="amb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6016" y="3758411"/>
            <a:ext cx="4427984" cy="309958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S" sz="5000" b="1" dirty="0" smtClean="0">
                <a:latin typeface="Bradley Hand ITC" pitchFamily="66" charset="0"/>
              </a:rPr>
              <a:t>Alimentos</a:t>
            </a:r>
            <a:endParaRPr lang="es-ES" sz="5000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s-ES" sz="2300" b="1" dirty="0" smtClean="0">
                <a:latin typeface="Arial" pitchFamily="34" charset="0"/>
                <a:cs typeface="Arial" pitchFamily="34" charset="0"/>
              </a:rPr>
              <a:t>Ref.:</a:t>
            </a:r>
            <a:r>
              <a:rPr lang="es-ES" sz="2300" dirty="0" smtClean="0">
                <a:latin typeface="Arial" pitchFamily="34" charset="0"/>
                <a:cs typeface="Arial" pitchFamily="34" charset="0"/>
              </a:rPr>
              <a:t>007</a:t>
            </a:r>
            <a:endParaRPr lang="es-ES" sz="2300" dirty="0" smtClean="0">
              <a:latin typeface="Arial" pitchFamily="34" charset="0"/>
              <a:cs typeface="Arial" pitchFamily="34" charset="0"/>
            </a:endParaRPr>
          </a:p>
          <a:p>
            <a:r>
              <a:rPr lang="es-ES" sz="4800" b="1" dirty="0" smtClean="0">
                <a:latin typeface="Chiller" pitchFamily="82" charset="0"/>
              </a:rPr>
              <a:t>Chocolate Tirma: 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exquisita tableta de chocolate con leche. Es un producto delicioso que vienen en paquetes de 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300gr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pPr>
              <a:buNone/>
            </a:pPr>
            <a:endParaRPr lang="es-ES" sz="2300" b="1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s-ES" sz="2300" b="1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s-ES" sz="2300" b="1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s-ES" sz="2300" b="1" dirty="0" smtClean="0">
                <a:latin typeface="Arial" pitchFamily="34" charset="0"/>
                <a:cs typeface="Arial" pitchFamily="34" charset="0"/>
              </a:rPr>
              <a:t>Precio</a:t>
            </a:r>
            <a:r>
              <a:rPr lang="es-ES" sz="2300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es-ES" sz="2300" dirty="0" smtClean="0">
                <a:latin typeface="Arial" pitchFamily="34" charset="0"/>
                <a:cs typeface="Arial" pitchFamily="34" charset="0"/>
              </a:rPr>
              <a:t>2.33€/unidad</a:t>
            </a:r>
            <a:endParaRPr lang="es-ES" sz="23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s-ES" sz="2200" dirty="0" smtClean="0">
                <a:latin typeface="Arial" pitchFamily="34" charset="0"/>
                <a:cs typeface="Arial" pitchFamily="34" charset="0"/>
              </a:rPr>
              <a:t>Gastos de envío no incluidos</a:t>
            </a:r>
            <a:endParaRPr lang="es-ES" sz="2200" dirty="0">
              <a:latin typeface="Chiller" pitchFamily="82" charset="0"/>
            </a:endParaRPr>
          </a:p>
        </p:txBody>
      </p:sp>
      <p:pic>
        <p:nvPicPr>
          <p:cNvPr id="8" name="7 Imagen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914004">
            <a:off x="4427984" y="4005064"/>
            <a:ext cx="4325829" cy="185392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S" sz="5000" b="1" dirty="0" smtClean="0">
                <a:latin typeface="Bradley Hand ITC" pitchFamily="66" charset="0"/>
              </a:rPr>
              <a:t>suvenires</a:t>
            </a:r>
            <a:endParaRPr lang="es-ES" sz="5000" b="1" dirty="0">
              <a:latin typeface="Bradley Hand ITC" pitchFamily="66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s-ES" sz="2300" b="1" dirty="0" smtClean="0">
                <a:latin typeface="Arial" pitchFamily="34" charset="0"/>
                <a:cs typeface="Arial" pitchFamily="34" charset="0"/>
              </a:rPr>
              <a:t>Ref.: </a:t>
            </a:r>
            <a:r>
              <a:rPr lang="es-ES" sz="2300" dirty="0" smtClean="0">
                <a:latin typeface="Arial" pitchFamily="34" charset="0"/>
                <a:cs typeface="Arial" pitchFamily="34" charset="0"/>
              </a:rPr>
              <a:t>008</a:t>
            </a:r>
            <a:endParaRPr lang="es-ES" sz="2500" dirty="0" smtClean="0">
              <a:latin typeface="Arial" pitchFamily="34" charset="0"/>
              <a:cs typeface="Arial" pitchFamily="34" charset="0"/>
            </a:endParaRPr>
          </a:p>
          <a:p>
            <a:r>
              <a:rPr lang="es-ES" sz="4800" b="1" dirty="0" smtClean="0">
                <a:latin typeface="Chiller" pitchFamily="82" charset="0"/>
                <a:cs typeface="Arial" pitchFamily="34" charset="0"/>
              </a:rPr>
              <a:t>Bolígrafos</a:t>
            </a:r>
            <a:r>
              <a:rPr lang="es-ES" sz="4800" b="1" dirty="0" smtClean="0">
                <a:latin typeface="Chiller" pitchFamily="82" charset="0"/>
                <a:cs typeface="Arial" pitchFamily="34" charset="0"/>
              </a:rPr>
              <a:t>: 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bolígrafo de la marca “Cabrito”, una marca  que representa a Fuerteventura. Fabricado de madera, muy cómodo a la hora de escribir.</a:t>
            </a:r>
            <a:endParaRPr lang="es-ES" sz="2400" b="1" dirty="0" smtClean="0">
              <a:latin typeface="Arial" pitchFamily="34" charset="0"/>
              <a:cs typeface="Arial" pitchFamily="34" charset="0"/>
            </a:endParaRPr>
          </a:p>
          <a:p>
            <a:endParaRPr lang="es-ES" sz="2400" b="1" dirty="0" smtClean="0">
              <a:latin typeface="Arial" pitchFamily="34" charset="0"/>
              <a:cs typeface="Arial" pitchFamily="34" charset="0"/>
            </a:endParaRPr>
          </a:p>
          <a:p>
            <a:endParaRPr lang="es-ES" sz="2400" b="1" dirty="0" smtClean="0">
              <a:latin typeface="Arial" pitchFamily="34" charset="0"/>
              <a:cs typeface="Arial" pitchFamily="34" charset="0"/>
            </a:endParaRPr>
          </a:p>
          <a:p>
            <a:endParaRPr lang="es-ES" sz="2400" b="1" dirty="0" smtClean="0">
              <a:latin typeface="Arial" pitchFamily="34" charset="0"/>
              <a:cs typeface="Arial" pitchFamily="34" charset="0"/>
            </a:endParaRPr>
          </a:p>
          <a:p>
            <a:endParaRPr lang="es-ES" sz="2300" b="1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s-ES" sz="2300" b="1" dirty="0" smtClean="0">
                <a:latin typeface="Arial" pitchFamily="34" charset="0"/>
                <a:cs typeface="Arial" pitchFamily="34" charset="0"/>
              </a:rPr>
              <a:t>Precio</a:t>
            </a:r>
            <a:r>
              <a:rPr lang="es-ES" sz="2300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es-ES" sz="2300" dirty="0" smtClean="0">
                <a:latin typeface="Arial" pitchFamily="34" charset="0"/>
                <a:cs typeface="Arial" pitchFamily="34" charset="0"/>
              </a:rPr>
              <a:t>2.2€/unidad</a:t>
            </a:r>
            <a:endParaRPr lang="es-ES" sz="23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s-ES" sz="2200" dirty="0" smtClean="0">
                <a:latin typeface="Arial" pitchFamily="34" charset="0"/>
                <a:cs typeface="Arial" pitchFamily="34" charset="0"/>
              </a:rPr>
              <a:t>Gastos de envío no incluidos</a:t>
            </a:r>
          </a:p>
          <a:p>
            <a:pPr>
              <a:buNone/>
            </a:pPr>
            <a:endParaRPr lang="es-ES" sz="4800" b="1" dirty="0">
              <a:latin typeface="Chiller" pitchFamily="82" charset="0"/>
            </a:endParaRPr>
          </a:p>
        </p:txBody>
      </p:sp>
      <p:pic>
        <p:nvPicPr>
          <p:cNvPr id="4" name="3 Imagen" descr="P040311_20.2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42921" y="4098853"/>
            <a:ext cx="4801079" cy="275914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iajes">
  <a:themeElements>
    <a:clrScheme name="Viajes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Viaj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Viajes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TS010283406</Template>
  <TotalTime>560</TotalTime>
  <Words>363</Words>
  <Application>Microsoft Office PowerPoint</Application>
  <PresentationFormat>Presentación en pantalla (4:3)</PresentationFormat>
  <Paragraphs>73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1" baseType="lpstr">
      <vt:lpstr>Viajes</vt:lpstr>
      <vt:lpstr>Catalogo de productos de Fuerteclima</vt:lpstr>
      <vt:lpstr>Alimentos</vt:lpstr>
      <vt:lpstr>Alimentos</vt:lpstr>
      <vt:lpstr>Alimentos</vt:lpstr>
      <vt:lpstr>Alimentos</vt:lpstr>
      <vt:lpstr>Alimentos</vt:lpstr>
      <vt:lpstr>Alimentos</vt:lpstr>
      <vt:lpstr>Alimentos</vt:lpstr>
      <vt:lpstr>suvenires</vt:lpstr>
      <vt:lpstr>suvenires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Catalogo de productos de Fuerteclima</dc:title>
  <dc:creator>cristina</dc:creator>
  <cp:lastModifiedBy>cristina</cp:lastModifiedBy>
  <cp:revision>52</cp:revision>
  <dcterms:created xsi:type="dcterms:W3CDTF">2011-03-24T18:24:08Z</dcterms:created>
  <dcterms:modified xsi:type="dcterms:W3CDTF">2011-04-01T23:08:41Z</dcterms:modified>
</cp:coreProperties>
</file>