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9" r:id="rId3"/>
    <p:sldId id="263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2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>
        <p:scale>
          <a:sx n="50" d="100"/>
          <a:sy n="50" d="100"/>
        </p:scale>
        <p:origin x="-192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B6A86-361F-46D3-94B9-615BFD67AADB}" type="datetimeFigureOut">
              <a:rPr lang="es-EC" smtClean="0"/>
              <a:pPr/>
              <a:t>18/03/2011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2A9F5-1FF7-49C0-843A-F3CD6F3DE0E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18/03/2011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18/03/2011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18/03/2011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18/03/2011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 rot="21051110">
            <a:off x="4286248" y="1214422"/>
            <a:ext cx="4500594" cy="1571636"/>
          </a:xfrm>
          <a:scene3d>
            <a:camera prst="perspectiveContrastingRightFacing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  <a:latin typeface="Blackadder ITC" pitchFamily="82" charset="0"/>
              </a:rPr>
              <a:t>Collares con Perlas Transparentes</a:t>
            </a:r>
            <a:r>
              <a:rPr lang="es-ES" dirty="0" smtClean="0"/>
              <a:t/>
            </a:r>
            <a:br>
              <a:rPr lang="es-ES" dirty="0" smtClean="0"/>
            </a:br>
            <a:endParaRPr lang="es-EC" dirty="0"/>
          </a:p>
        </p:txBody>
      </p:sp>
      <p:pic>
        <p:nvPicPr>
          <p:cNvPr id="2050" name="Picture 2" descr="C:\Documents and Settings\SANTY\Mis documentos\Mis imágenes\elaboracion de collares\elaboracion de collares 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5862" b="17241"/>
          <a:stretch>
            <a:fillRect/>
          </a:stretch>
        </p:blipFill>
        <p:spPr bwMode="auto">
          <a:xfrm rot="5400000">
            <a:off x="-619474" y="1548112"/>
            <a:ext cx="5968030" cy="3871890"/>
          </a:xfrm>
          <a:prstGeom prst="rect">
            <a:avLst/>
          </a:prstGeom>
          <a:scene3d>
            <a:camera prst="perspectiveBelow"/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dk1">
                <a:shade val="80000"/>
              </a:schemeClr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 rot="21236470">
            <a:off x="4523542" y="2848066"/>
            <a:ext cx="4059936" cy="335755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s-ES" sz="4000" b="1" dirty="0" smtClean="0">
                <a:solidFill>
                  <a:schemeClr val="bg1"/>
                </a:solidFill>
                <a:latin typeface="Curlz MT" pitchFamily="82" charset="0"/>
              </a:rPr>
              <a:t>PRECIO:</a:t>
            </a:r>
          </a:p>
          <a:p>
            <a:pPr>
              <a:buNone/>
            </a:pPr>
            <a:r>
              <a:rPr lang="es-ES" sz="4000" b="1" dirty="0" smtClean="0">
                <a:solidFill>
                  <a:schemeClr val="bg1"/>
                </a:solidFill>
                <a:latin typeface="Curlz MT" pitchFamily="82" charset="0"/>
              </a:rPr>
              <a:t>    10 USD</a:t>
            </a:r>
          </a:p>
          <a:p>
            <a:pPr>
              <a:buNone/>
            </a:pPr>
            <a:r>
              <a:rPr lang="es-ES" dirty="0" smtClean="0"/>
              <a:t>    </a:t>
            </a:r>
            <a:endParaRPr lang="es-EC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643702" y="1142984"/>
            <a:ext cx="2057400" cy="73820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>
                <a:solidFill>
                  <a:schemeClr val="bg2"/>
                </a:solidFill>
                <a:latin typeface="Bradley Hand ITC" pitchFamily="66" charset="0"/>
              </a:rPr>
              <a:t>Collar para dama</a:t>
            </a:r>
            <a:endParaRPr lang="es-EC" sz="3200" dirty="0">
              <a:solidFill>
                <a:schemeClr val="bg2"/>
              </a:solidFill>
              <a:latin typeface="Bradley Hand ITC" pitchFamily="66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928802"/>
            <a:ext cx="2057400" cy="4090998"/>
          </a:xfrm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Lucida Handwriting" pitchFamily="66" charset="0"/>
              </a:rPr>
              <a:t>Material: piedras color café y brillantes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Lucida Handwriting" pitchFamily="66" charset="0"/>
              </a:rPr>
              <a:t>Precio: 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Lucida Handwriting" pitchFamily="66" charset="0"/>
              </a:rPr>
              <a:t>USD. 12</a:t>
            </a:r>
          </a:p>
        </p:txBody>
      </p:sp>
      <p:sp>
        <p:nvSpPr>
          <p:cNvPr id="8" name="7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500042"/>
            <a:ext cx="6019800" cy="5519758"/>
          </a:xfrm>
        </p:spPr>
      </p:sp>
      <p:pic>
        <p:nvPicPr>
          <p:cNvPr id="3074" name="Picture 2" descr="C:\Documents and Settings\SANTY\Mis documentos\Mis imágenes\elaboracion de collares\elaboracion de collares 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5786" y="428604"/>
            <a:ext cx="5286412" cy="5715040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928670"/>
            <a:ext cx="8615362" cy="857256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bg2"/>
                </a:solidFill>
              </a:rPr>
              <a:t>ARETES CON PERLAS DE COLORES</a:t>
            </a:r>
            <a:br>
              <a:rPr lang="es-ES" dirty="0" smtClean="0">
                <a:solidFill>
                  <a:schemeClr val="bg2"/>
                </a:solidFill>
              </a:rPr>
            </a:br>
            <a:endParaRPr lang="es-EC" dirty="0">
              <a:solidFill>
                <a:schemeClr val="bg2"/>
              </a:solidFill>
            </a:endParaRPr>
          </a:p>
        </p:txBody>
      </p:sp>
      <p:pic>
        <p:nvPicPr>
          <p:cNvPr id="7171" name="Picture 3" descr="C:\Documents and Settings\SANTY\Mis documentos\Mis imágenes\elaboracion de collares\elaboracion de collares 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14488"/>
            <a:ext cx="4059238" cy="4500593"/>
          </a:xfrm>
          <a:prstGeom prst="rect">
            <a:avLst/>
          </a:prstGeom>
          <a:noFill/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4214810" y="1357298"/>
            <a:ext cx="4552952" cy="581028"/>
          </a:xfrm>
          <a:prstGeom prst="rect">
            <a:avLst/>
          </a:prstGeom>
          <a:ln w="6350" cap="rnd">
            <a:noFill/>
          </a:ln>
          <a:scene3d>
            <a:camera prst="isometricOffAxis1Right"/>
            <a:lightRig rig="threePt" dir="t"/>
          </a:scene3d>
        </p:spPr>
        <p:txBody>
          <a:bodyPr vert="horz" anchor="b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7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ÁNGELES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337</TotalTime>
  <Words>28</Words>
  <PresentationFormat>Presentación en pantalla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Papel</vt:lpstr>
      <vt:lpstr>Collares con Perlas Transparentes </vt:lpstr>
      <vt:lpstr>        Collar para dama</vt:lpstr>
      <vt:lpstr>ARETES CON PERLAS DE COLORES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bisutercubempresa</dc:title>
  <cp:lastModifiedBy>ZONA EXPRESS</cp:lastModifiedBy>
  <cp:revision>43</cp:revision>
  <dcterms:modified xsi:type="dcterms:W3CDTF">2011-03-18T21:45:45Z</dcterms:modified>
</cp:coreProperties>
</file>