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7C05FEC-DCDE-493D-B0B7-2A0B2BDA2052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1CEA3A1-9821-4B2B-BE53-004338364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5FEC-DCDE-493D-B0B7-2A0B2BDA2052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A3A1-9821-4B2B-BE53-004338364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5FEC-DCDE-493D-B0B7-2A0B2BDA2052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A3A1-9821-4B2B-BE53-004338364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7C05FEC-DCDE-493D-B0B7-2A0B2BDA2052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A3A1-9821-4B2B-BE53-004338364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7C05FEC-DCDE-493D-B0B7-2A0B2BDA2052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1CEA3A1-9821-4B2B-BE53-0043383646E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C05FEC-DCDE-493D-B0B7-2A0B2BDA2052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CEA3A1-9821-4B2B-BE53-004338364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7C05FEC-DCDE-493D-B0B7-2A0B2BDA2052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1CEA3A1-9821-4B2B-BE53-004338364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5FEC-DCDE-493D-B0B7-2A0B2BDA2052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A3A1-9821-4B2B-BE53-004338364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C05FEC-DCDE-493D-B0B7-2A0B2BDA2052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CEA3A1-9821-4B2B-BE53-004338364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7C05FEC-DCDE-493D-B0B7-2A0B2BDA2052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1CEA3A1-9821-4B2B-BE53-004338364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7C05FEC-DCDE-493D-B0B7-2A0B2BDA2052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1CEA3A1-9821-4B2B-BE53-004338364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7C05FEC-DCDE-493D-B0B7-2A0B2BDA2052}" type="datetimeFigureOut">
              <a:rPr lang="es-ES" smtClean="0"/>
              <a:t>23/02/2011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1CEA3A1-9821-4B2B-BE53-0043383646E6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062912" cy="1174767"/>
          </a:xfrm>
        </p:spPr>
        <p:txBody>
          <a:bodyPr>
            <a:noAutofit/>
          </a:bodyPr>
          <a:lstStyle/>
          <a:p>
            <a:pPr algn="ctr"/>
            <a:r>
              <a:rPr lang="es-E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Edwardian Script ITC" pitchFamily="66" charset="0"/>
              </a:rPr>
              <a:t>Catalogo de :</a:t>
            </a:r>
            <a:endParaRPr lang="es-ES" sz="9600" dirty="0">
              <a:latin typeface="Edwardian Script ITC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3000372"/>
            <a:ext cx="8062912" cy="1752600"/>
          </a:xfrm>
        </p:spPr>
        <p:txBody>
          <a:bodyPr>
            <a:normAutofit fontScale="77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XOCOLOCO</a:t>
            </a:r>
          </a:p>
          <a:p>
            <a:pPr algn="ctr"/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s.coop</a:t>
            </a:r>
            <a:endParaRPr lang="es-ES" sz="8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nap ITC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es-ES" sz="9600" dirty="0" smtClean="0">
                <a:latin typeface="Edwardian Script ITC" pitchFamily="66" charset="0"/>
              </a:rPr>
              <a:t>Pulseras 1€</a:t>
            </a:r>
            <a:endParaRPr lang="es-ES" sz="9600" dirty="0">
              <a:latin typeface="Edwardian Script ITC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6962" y="2420937"/>
            <a:ext cx="4491054" cy="372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9600" dirty="0" smtClean="0">
                <a:latin typeface="Edwardian Script ITC" pitchFamily="66" charset="0"/>
              </a:rPr>
              <a:t>Pulseras 0,50€</a:t>
            </a:r>
            <a:endParaRPr lang="es-ES" sz="9600" dirty="0">
              <a:latin typeface="Edwardian Script ITC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4554"/>
            <a:ext cx="4019566" cy="420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9600" dirty="0" smtClean="0">
                <a:latin typeface="Edwardian Script ITC" pitchFamily="66" charset="0"/>
              </a:rPr>
              <a:t>Llaveros 1€</a:t>
            </a:r>
            <a:endParaRPr lang="es-ES" sz="9600" dirty="0">
              <a:latin typeface="Edwardian Script ITC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62250" y="2044699"/>
            <a:ext cx="3881452" cy="455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9600" dirty="0" smtClean="0">
                <a:latin typeface="Edwardian Script ITC" pitchFamily="66" charset="0"/>
              </a:rPr>
              <a:t>Anillos 0,20€</a:t>
            </a:r>
            <a:endParaRPr lang="es-ES" sz="9600" dirty="0">
              <a:latin typeface="Edwardian Script ITC" pitchFamily="66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9700" y="2530475"/>
            <a:ext cx="632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9600" dirty="0" smtClean="0">
                <a:latin typeface="Edwardian Script ITC" pitchFamily="66" charset="0"/>
              </a:rPr>
              <a:t>Pulseras 0,50€</a:t>
            </a:r>
            <a:endParaRPr lang="es-ES" sz="9600" dirty="0">
              <a:latin typeface="Edwardian Script ITC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86058"/>
            <a:ext cx="6929486" cy="297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s-ES" sz="9600" dirty="0" smtClean="0">
                <a:latin typeface="Edwardian Script ITC" pitchFamily="66" charset="0"/>
              </a:rPr>
              <a:t>Pulseras  1€</a:t>
            </a:r>
            <a:endParaRPr lang="es-ES" sz="9600" dirty="0">
              <a:latin typeface="Edwardian Script ITC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736"/>
            <a:ext cx="2705111" cy="518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</TotalTime>
  <Words>23</Words>
  <Application>Microsoft Office PowerPoint</Application>
  <PresentationFormat>Presentación en pantalla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Brío</vt:lpstr>
      <vt:lpstr>Catalogo de :</vt:lpstr>
      <vt:lpstr>Pulseras 1€</vt:lpstr>
      <vt:lpstr>Pulseras 0,50€</vt:lpstr>
      <vt:lpstr>Llaveros 1€</vt:lpstr>
      <vt:lpstr>Anillos 0,20€</vt:lpstr>
      <vt:lpstr>Pulseras 0,50€</vt:lpstr>
      <vt:lpstr>Pulseras  1€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 :</dc:title>
  <dc:creator>Usuario</dc:creator>
  <cp:lastModifiedBy>Usuario</cp:lastModifiedBy>
  <cp:revision>3</cp:revision>
  <dcterms:created xsi:type="dcterms:W3CDTF">2011-02-23T17:39:53Z</dcterms:created>
  <dcterms:modified xsi:type="dcterms:W3CDTF">2011-02-23T18:05:42Z</dcterms:modified>
</cp:coreProperties>
</file>