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es-ES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8553-D3ED-4320-B375-5B8A794B67C2}" type="datetimeFigureOut">
              <a:rPr lang="es-ES" smtClean="0"/>
              <a:t>15/04/2011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CB5B-9F8B-4A66-984D-1F46B4AC71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3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8553-D3ED-4320-B375-5B8A794B67C2}" type="datetimeFigureOut">
              <a:rPr lang="es-ES" smtClean="0"/>
              <a:t>15/04/2011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CB5B-9F8B-4A66-984D-1F46B4AC71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75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es-ES" smtClean="0">
                <a:latin typeface="Bradley Hand ITC" pitchFamily="66" charset="0"/>
              </a:rPr>
              <a:t>Turrones Meivel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-5224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b="0" smtClean="0">
                <a:latin typeface="Bradley Hand ITC" pitchFamily="66" charset="0"/>
              </a:rPr>
              <a:t>Queso seminegro (Granja rinya)</a:t>
            </a:r>
            <a:endParaRPr lang="es-ES" b="0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Queso de oveja curado (Granja Rinya)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Llaveros falleros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Arroz bomba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Rosquilletas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Chufas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Bollets de chocolate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Jabón de chocolate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Chocolate picante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Naranja con chocolate negro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Fartons Polo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radley Hand ITC" pitchFamily="66" charset="0"/>
              </a:rPr>
              <a:t>Queso de oveja con sabor a romero (Granja rinya)</a:t>
            </a:r>
            <a:endParaRPr lang="es-ES" dirty="0">
              <a:latin typeface="Bradley Hand ITC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Personalizado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Turrones Meivel</vt:lpstr>
      <vt:lpstr>Rosquilletas</vt:lpstr>
      <vt:lpstr>Chufas</vt:lpstr>
      <vt:lpstr>Bollets de chocolate</vt:lpstr>
      <vt:lpstr>Jabón de chocolate</vt:lpstr>
      <vt:lpstr>Chocolate picante</vt:lpstr>
      <vt:lpstr>Naranja con chocolate negro</vt:lpstr>
      <vt:lpstr>Fartons Polo</vt:lpstr>
      <vt:lpstr>Queso de oveja con sabor a romero (Granja rinya)</vt:lpstr>
      <vt:lpstr>Queso seminegro (Granja rinya)</vt:lpstr>
      <vt:lpstr>Queso de oveja curado (Granja Rinya)</vt:lpstr>
      <vt:lpstr>Llaveros falleros</vt:lpstr>
      <vt:lpstr>Arroz bomba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Turrones Meivel</dc:title>
  <dc:creator>admin</dc:creator>
  <cp:lastModifiedBy>admin</cp:lastModifiedBy>
  <cp:revision>3</cp:revision>
  <dcterms:created xsi:type="dcterms:W3CDTF">2011-04-15T17:23:16Z</dcterms:created>
  <dcterms:modified xsi:type="dcterms:W3CDTF">2011-04-15T17:31:11Z</dcterms:modified>
</cp:coreProperties>
</file>