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6AF843-166D-446B-AE19-56B87DCCEDA5}" type="datetimeFigureOut">
              <a:rPr lang="es-ES" smtClean="0"/>
              <a:pPr/>
              <a:t>30/03/2011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3C0F19-93FF-4D6F-832A-371363CA8E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oventacoop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571536" y="3643314"/>
            <a:ext cx="9572692" cy="2181228"/>
          </a:xfrm>
        </p:spPr>
        <p:txBody>
          <a:bodyPr>
            <a:noAutofit/>
          </a:bodyPr>
          <a:lstStyle/>
          <a:p>
            <a:r>
              <a:rPr lang="es-E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BatangChe" pitchFamily="49" charset="-127"/>
                <a:cs typeface="Calibri" pitchFamily="34" charset="0"/>
              </a:rPr>
              <a:t>  </a:t>
            </a:r>
            <a:r>
              <a:rPr lang="es-E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BatangChe" pitchFamily="49" charset="-127"/>
                <a:cs typeface="Calibri" pitchFamily="34" charset="0"/>
              </a:rPr>
              <a:t>Catálogo </a:t>
            </a:r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BatangChe" pitchFamily="49" charset="-127"/>
                <a:cs typeface="Calibri" pitchFamily="34" charset="0"/>
              </a:rPr>
              <a:t>2011</a:t>
            </a:r>
            <a:endParaRPr lang="es-ES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entury Gothic" pitchFamily="34" charset="0"/>
              <a:ea typeface="BatangChe" pitchFamily="49" charset="-127"/>
              <a:cs typeface="Calibri" pitchFamily="34" charset="0"/>
            </a:endParaRPr>
          </a:p>
        </p:txBody>
      </p:sp>
      <p:pic>
        <p:nvPicPr>
          <p:cNvPr id="2050" name="Picture 2" descr="C:\Documents and Settings\USUARIO\Mis documentos\logotipo jovent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4316">
            <a:off x="1758034" y="555236"/>
            <a:ext cx="4815745" cy="3267386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6543692" cy="989034"/>
          </a:xfrm>
        </p:spPr>
        <p:txBody>
          <a:bodyPr>
            <a:normAutofit fontScale="90000"/>
          </a:bodyPr>
          <a:lstStyle/>
          <a:p>
            <a:r>
              <a:rPr lang="es-ES" sz="10700" dirty="0" smtClean="0">
                <a:latin typeface="Century Gothic" pitchFamily="34" charset="0"/>
              </a:rPr>
              <a:t>Espárragos</a:t>
            </a:r>
            <a:endParaRPr lang="es-ES" sz="7200" dirty="0">
              <a:latin typeface="Century Gothic" pitchFamily="34" charset="0"/>
            </a:endParaRPr>
          </a:p>
        </p:txBody>
      </p:sp>
      <p:pic>
        <p:nvPicPr>
          <p:cNvPr id="5" name="4 Imagen" descr="6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9087">
            <a:off x="338803" y="2294927"/>
            <a:ext cx="2816667" cy="2190741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5 CuadroTexto"/>
          <p:cNvSpPr txBox="1"/>
          <p:nvPr/>
        </p:nvSpPr>
        <p:spPr>
          <a:xfrm>
            <a:off x="3929058" y="257174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Producto característico de la vega del Ebro por su delicada textura y fino sabor. Pelados a mano.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9058" y="4286256"/>
            <a:ext cx="2403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REF: ESP </a:t>
            </a:r>
          </a:p>
          <a:p>
            <a:r>
              <a:rPr lang="es-ES" dirty="0" smtClean="0"/>
              <a:t>Formato Fiesta </a:t>
            </a:r>
          </a:p>
          <a:p>
            <a:r>
              <a:rPr lang="es-ES" dirty="0" smtClean="0"/>
              <a:t>Calidad: extra</a:t>
            </a:r>
          </a:p>
          <a:p>
            <a:r>
              <a:rPr lang="es-ES" dirty="0" smtClean="0"/>
              <a:t>Unidades: 6/12</a:t>
            </a:r>
          </a:p>
          <a:p>
            <a:r>
              <a:rPr lang="es-ES" dirty="0" smtClean="0"/>
              <a:t>Precio: 2.90 €/Unidad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entury Gothic" pitchFamily="34" charset="0"/>
              </a:rPr>
              <a:t>PIMIENTOS DEL PIQUILLO AL AJILLO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6" name="5 Marcador de contenido" descr="http://www.cidacos.com/img_listado/productos/216845_pequ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786314" y="2000240"/>
            <a:ext cx="3786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 manjar exquisito, de suave textura, muy saludables, destacan por el color rojo intenso de su carne, su textura carnosa y fina, su sabor dulzón e intenso y a la vez ligeramente picante. </a:t>
            </a:r>
            <a:br>
              <a:rPr lang="es-ES" dirty="0" smtClean="0"/>
            </a:br>
            <a:r>
              <a:rPr lang="es-ES" dirty="0" smtClean="0"/>
              <a:t>Además cuentan con unos excelentes valores nutricionales, casi nada de grasa y muy pocas calorías. El consumo regular de pimientos es muy recomendable.</a:t>
            </a:r>
          </a:p>
          <a:p>
            <a:endParaRPr lang="es-ES" dirty="0" smtClean="0"/>
          </a:p>
          <a:p>
            <a:r>
              <a:rPr lang="es-ES" dirty="0" smtClean="0"/>
              <a:t>            REF: PI 1</a:t>
            </a:r>
          </a:p>
          <a:p>
            <a:pPr algn="ctr"/>
            <a:r>
              <a:rPr lang="es-ES" dirty="0" smtClean="0"/>
              <a:t>Precio: 1,20€ /unidad</a:t>
            </a:r>
          </a:p>
          <a:p>
            <a:pPr algn="ctr"/>
            <a:endParaRPr lang="es-ES" dirty="0">
              <a:latin typeface="Baskerville Old Face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14348" y="5715016"/>
          <a:ext cx="3143272" cy="45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76"/>
                <a:gridCol w="742427"/>
                <a:gridCol w="1798669"/>
              </a:tblGrid>
              <a:tr h="239162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ENVASE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FORMATO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PESO NETO/PESO</a:t>
                      </a:r>
                      <a:r>
                        <a:rPr lang="es-ES" sz="800" baseline="0" dirty="0" smtClean="0"/>
                        <a:t> ESCURRIDO</a:t>
                      </a:r>
                      <a:endParaRPr lang="es-ES" sz="800" dirty="0"/>
                    </a:p>
                  </a:txBody>
                  <a:tcPr/>
                </a:tc>
              </a:tr>
              <a:tr h="189466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TARRO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1/3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185</a:t>
                      </a:r>
                      <a:r>
                        <a:rPr lang="es-ES" sz="800" baseline="0" dirty="0" smtClean="0"/>
                        <a:t> g</a:t>
                      </a:r>
                      <a:endParaRPr lang="es-ES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dirty="0" smtClean="0">
                <a:latin typeface="Century Gothic" pitchFamily="34" charset="0"/>
              </a:rPr>
              <a:t>Guindillas</a:t>
            </a:r>
            <a:endParaRPr lang="es-ES" sz="8800" dirty="0">
              <a:latin typeface="Century Gothic" pitchFamily="34" charset="0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2145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071802" y="1928802"/>
            <a:ext cx="442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Indicadas para acompañar a cocidos y potajes.</a:t>
            </a:r>
          </a:p>
          <a:p>
            <a:r>
              <a:rPr lang="es-ES" b="1" dirty="0" smtClean="0">
                <a:latin typeface="Century Gothic" pitchFamily="34" charset="0"/>
              </a:rPr>
              <a:t>Combinadas  con unas sardinillas en aceite o dando un toque de originalidad a guisos </a:t>
            </a:r>
          </a:p>
          <a:p>
            <a:endParaRPr lang="es-ES" b="1" dirty="0" smtClean="0">
              <a:latin typeface="Century Gothic" pitchFamily="34" charset="0"/>
            </a:endParaRPr>
          </a:p>
          <a:p>
            <a:endParaRPr lang="es-ES" b="1" dirty="0" smtClean="0">
              <a:latin typeface="Century Gothic" pitchFamily="34" charset="0"/>
            </a:endParaRPr>
          </a:p>
          <a:p>
            <a:r>
              <a:rPr lang="es-ES" b="1" dirty="0" smtClean="0">
                <a:latin typeface="Century Gothic" pitchFamily="34" charset="0"/>
              </a:rPr>
              <a:t>REF: GUIN</a:t>
            </a:r>
          </a:p>
          <a:p>
            <a:r>
              <a:rPr lang="es-ES" b="1" dirty="0" smtClean="0">
                <a:latin typeface="Century Gothic" pitchFamily="34" charset="0"/>
              </a:rPr>
              <a:t>Precio: 1.59 €/U</a:t>
            </a:r>
            <a:endParaRPr lang="es-ES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dirty="0" smtClean="0">
                <a:latin typeface="Century Gothic" pitchFamily="34" charset="0"/>
              </a:rPr>
              <a:t>Chorizo</a:t>
            </a:r>
            <a:endParaRPr lang="es-ES" sz="8800" dirty="0">
              <a:latin typeface="Century Gothic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43050"/>
            <a:ext cx="4865168" cy="36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500694" y="1571612"/>
            <a:ext cx="32861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El chorizo es un alimento tradicional casero, tiene un sabor dulce ya que no pica. Antiguamente este chorizo fresco se consumía para asar y seco para comer crudo, era tradicional conservarlo en aceite de oliva o en la manteca del propio cerdo.</a:t>
            </a:r>
          </a:p>
          <a:p>
            <a:endParaRPr lang="es-ES" b="1" dirty="0" smtClean="0">
              <a:latin typeface="Century Gothic" pitchFamily="34" charset="0"/>
            </a:endParaRPr>
          </a:p>
          <a:p>
            <a:endParaRPr lang="es-ES" b="1" dirty="0" smtClean="0">
              <a:latin typeface="Century Gothic" pitchFamily="34" charset="0"/>
            </a:endParaRPr>
          </a:p>
          <a:p>
            <a:r>
              <a:rPr lang="es-ES" b="1" dirty="0" smtClean="0">
                <a:latin typeface="Century Gothic" pitchFamily="34" charset="0"/>
              </a:rPr>
              <a:t>REF: CHOR</a:t>
            </a:r>
          </a:p>
          <a:p>
            <a:r>
              <a:rPr lang="es-ES" b="1" dirty="0" smtClean="0">
                <a:latin typeface="Century Gothic" pitchFamily="34" charset="0"/>
              </a:rPr>
              <a:t>PRECIO: 3,70 €</a:t>
            </a:r>
          </a:p>
          <a:p>
            <a:r>
              <a:rPr lang="es-ES" b="1" dirty="0" smtClean="0">
                <a:latin typeface="Century Gothic" pitchFamily="34" charset="0"/>
              </a:rPr>
              <a:t>PESO: 0,350 g / pieza</a:t>
            </a:r>
          </a:p>
          <a:p>
            <a:endParaRPr lang="es-ES" b="1" dirty="0" smtClean="0">
              <a:latin typeface="Century Gothic" pitchFamily="34" charset="0"/>
            </a:endParaRPr>
          </a:p>
          <a:p>
            <a:endParaRPr lang="es-ES" b="1" dirty="0" smtClean="0">
              <a:latin typeface="Century Gothic" pitchFamily="34" charset="0"/>
            </a:endParaRPr>
          </a:p>
          <a:p>
            <a:r>
              <a:rPr lang="es-ES" b="1" dirty="0" smtClean="0">
                <a:latin typeface="Century Gothic" pitchFamily="34" charset="0"/>
              </a:rPr>
              <a:t>CHORIZO SAMPEDRANO</a:t>
            </a:r>
          </a:p>
          <a:p>
            <a:endParaRPr lang="es-ES" dirty="0" smtClean="0">
              <a:latin typeface="Century Gothic" pitchFamily="34" charset="0"/>
            </a:endParaRPr>
          </a:p>
          <a:p>
            <a:endParaRPr lang="es-ES" dirty="0" smtClean="0">
              <a:latin typeface="Century Gothic" pitchFamily="34" charset="0"/>
            </a:endParaRPr>
          </a:p>
          <a:p>
            <a:endParaRPr lang="es-ES" dirty="0" smtClean="0">
              <a:latin typeface="Century Gothic" pitchFamily="34" charset="0"/>
            </a:endParaRPr>
          </a:p>
          <a:p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dirty="0" smtClean="0">
                <a:latin typeface="Century Gothic" pitchFamily="34" charset="0"/>
              </a:rPr>
              <a:t> </a:t>
            </a:r>
            <a:r>
              <a:rPr lang="es-ES" sz="8800" dirty="0" smtClean="0">
                <a:latin typeface="Century Gothic" pitchFamily="34" charset="0"/>
                <a:cs typeface="Times New Roman" pitchFamily="18" charset="0"/>
              </a:rPr>
              <a:t>fardelejos</a:t>
            </a:r>
            <a:endParaRPr lang="es-ES" sz="88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14942" y="1643050"/>
            <a:ext cx="285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Dulce típico de La Rioja elaborado de forma artesanal con ingredientes</a:t>
            </a:r>
          </a:p>
          <a:p>
            <a:r>
              <a:rPr lang="es-ES" dirty="0" smtClean="0"/>
              <a:t>tradicionales como: almendra, fruta y huevos.</a:t>
            </a:r>
          </a:p>
          <a:p>
            <a:endParaRPr lang="es-ES" dirty="0" smtClean="0"/>
          </a:p>
          <a:p>
            <a:r>
              <a:rPr lang="es-ES" dirty="0" smtClean="0"/>
              <a:t>REF: FAR 6</a:t>
            </a:r>
          </a:p>
          <a:p>
            <a:r>
              <a:rPr lang="es-ES" dirty="0" smtClean="0"/>
              <a:t>REF: FAR 12</a:t>
            </a:r>
          </a:p>
          <a:p>
            <a:r>
              <a:rPr lang="es-ES" dirty="0" smtClean="0"/>
              <a:t>PRECIO: : pack de 6: 4,90€  /pack de 12: 9,90€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50720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7929618" cy="1143000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Century Gothic" pitchFamily="34" charset="0"/>
              </a:rPr>
              <a:t>Productos Artesanales</a:t>
            </a:r>
            <a:endParaRPr lang="es-ES" sz="5400" dirty="0"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43504" y="2500306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Estos productos artesanales</a:t>
            </a:r>
          </a:p>
          <a:p>
            <a:r>
              <a:rPr lang="es-ES" b="1" dirty="0" smtClean="0">
                <a:latin typeface="Century Gothic" pitchFamily="34" charset="0"/>
              </a:rPr>
              <a:t>están hechos por  nosotros.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143504" y="3441680"/>
            <a:ext cx="29034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REF: CARP. LISA  </a:t>
            </a:r>
          </a:p>
          <a:p>
            <a:r>
              <a:rPr lang="es-ES" dirty="0" smtClean="0"/>
              <a:t>Tamaño: 25 x 31.5 cm</a:t>
            </a:r>
          </a:p>
          <a:p>
            <a:r>
              <a:rPr lang="es-ES" dirty="0" smtClean="0"/>
              <a:t>Precio: 3,50 €/U</a:t>
            </a:r>
          </a:p>
          <a:p>
            <a:endParaRPr lang="es-ES" dirty="0" smtClean="0"/>
          </a:p>
          <a:p>
            <a:r>
              <a:rPr lang="es-ES" dirty="0" smtClean="0"/>
              <a:t>REF: CARP. ESTAMPADA</a:t>
            </a:r>
          </a:p>
          <a:p>
            <a:r>
              <a:rPr lang="es-ES" dirty="0" smtClean="0"/>
              <a:t>Tamaño: 25 x 31.5 cm</a:t>
            </a:r>
          </a:p>
          <a:p>
            <a:r>
              <a:rPr lang="es-ES" dirty="0" smtClean="0"/>
              <a:t>Precio: 5 €/U</a:t>
            </a:r>
          </a:p>
          <a:p>
            <a:endParaRPr lang="es-ES" dirty="0" smtClean="0"/>
          </a:p>
          <a:p>
            <a:r>
              <a:rPr lang="es-ES" dirty="0" smtClean="0"/>
              <a:t>REF: CUAD. PEQUEÑO</a:t>
            </a:r>
          </a:p>
          <a:p>
            <a:r>
              <a:rPr lang="es-ES" dirty="0" smtClean="0"/>
              <a:t>Tamaño: 10.5 x 8 cm</a:t>
            </a:r>
          </a:p>
          <a:p>
            <a:r>
              <a:rPr lang="es-ES" dirty="0" smtClean="0"/>
              <a:t>Precio: 3 €/U</a:t>
            </a:r>
          </a:p>
          <a:p>
            <a:endParaRPr lang="es-ES" dirty="0" smtClean="0"/>
          </a:p>
        </p:txBody>
      </p:sp>
      <p:pic>
        <p:nvPicPr>
          <p:cNvPr id="9" name="8 Imagen" descr="ALIM2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526">
            <a:off x="2254920" y="2913677"/>
            <a:ext cx="2559708" cy="1626933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9 Imagen" descr="ALIM2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4503">
            <a:off x="475224" y="4906003"/>
            <a:ext cx="2529508" cy="1773327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Documents and Settings\USUARIO\Escritorio\PCPI 2010-2011\foto eje\fotos eje\ALIM2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0423">
            <a:off x="213939" y="1349211"/>
            <a:ext cx="2286015" cy="1878693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CONDICIONES: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Portes: </a:t>
            </a:r>
            <a:r>
              <a:rPr lang="es-ES" dirty="0" smtClean="0"/>
              <a:t>Debidos</a:t>
            </a:r>
          </a:p>
          <a:p>
            <a:r>
              <a:rPr lang="es-ES" b="1" dirty="0" smtClean="0"/>
              <a:t>Pago: </a:t>
            </a:r>
            <a:r>
              <a:rPr lang="es-ES" dirty="0" smtClean="0"/>
              <a:t>A negociar</a:t>
            </a:r>
          </a:p>
          <a:p>
            <a:r>
              <a:rPr lang="es-ES" b="1" dirty="0" smtClean="0"/>
              <a:t>Plazo de entrega: </a:t>
            </a:r>
            <a:r>
              <a:rPr lang="es-ES" dirty="0" smtClean="0"/>
              <a:t>5 días aprox.</a:t>
            </a:r>
            <a:endParaRPr lang="es-ES" b="1" dirty="0" smtClean="0"/>
          </a:p>
          <a:p>
            <a:r>
              <a:rPr lang="es-ES" b="1" dirty="0" smtClean="0"/>
              <a:t>Realizar pedidos a:</a:t>
            </a:r>
          </a:p>
          <a:p>
            <a:r>
              <a:rPr lang="es-ES" b="1" dirty="0" smtClean="0"/>
              <a:t>  - </a:t>
            </a:r>
            <a:r>
              <a:rPr lang="es-ES" dirty="0" smtClean="0">
                <a:hlinkClick r:id="rId2"/>
              </a:rPr>
              <a:t>joventacoop@gmail.com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136</TotalTime>
  <Words>318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Técnico</vt:lpstr>
      <vt:lpstr>Diapositiva 1</vt:lpstr>
      <vt:lpstr>Espárragos</vt:lpstr>
      <vt:lpstr>PIMIENTOS DEL PIQUILLO AL AJILLO</vt:lpstr>
      <vt:lpstr>Guindillas</vt:lpstr>
      <vt:lpstr>Chorizo</vt:lpstr>
      <vt:lpstr> fardelejos</vt:lpstr>
      <vt:lpstr>Productos Artesanales</vt:lpstr>
      <vt:lpstr>CONDICIONES: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ies</dc:creator>
  <cp:lastModifiedBy>Tpv</cp:lastModifiedBy>
  <cp:revision>18</cp:revision>
  <dcterms:created xsi:type="dcterms:W3CDTF">2011-03-10T11:47:34Z</dcterms:created>
  <dcterms:modified xsi:type="dcterms:W3CDTF">2011-03-30T09:50:56Z</dcterms:modified>
</cp:coreProperties>
</file>