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7CB4-B6DD-48FD-BBC3-E773B23287F2}" type="datetimeFigureOut">
              <a:rPr lang="zh-CN" altLang="en-US" smtClean="0"/>
              <a:pPr/>
              <a:t>2011-2-18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FD5E-FBD6-4F52-8D94-763DE045A10B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7CB4-B6DD-48FD-BBC3-E773B23287F2}" type="datetimeFigureOut">
              <a:rPr lang="zh-CN" altLang="en-US" smtClean="0"/>
              <a:pPr/>
              <a:t>2011-2-18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FD5E-FBD6-4F52-8D94-763DE045A10B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7CB4-B6DD-48FD-BBC3-E773B23287F2}" type="datetimeFigureOut">
              <a:rPr lang="zh-CN" altLang="en-US" smtClean="0"/>
              <a:pPr/>
              <a:t>2011-2-18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FD5E-FBD6-4F52-8D94-763DE045A10B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7CB4-B6DD-48FD-BBC3-E773B23287F2}" type="datetimeFigureOut">
              <a:rPr lang="zh-CN" altLang="en-US" smtClean="0"/>
              <a:pPr/>
              <a:t>2011-2-18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FD5E-FBD6-4F52-8D94-763DE045A10B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7CB4-B6DD-48FD-BBC3-E773B23287F2}" type="datetimeFigureOut">
              <a:rPr lang="zh-CN" altLang="en-US" smtClean="0"/>
              <a:pPr/>
              <a:t>2011-2-18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FD5E-FBD6-4F52-8D94-763DE045A10B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7CB4-B6DD-48FD-BBC3-E773B23287F2}" type="datetimeFigureOut">
              <a:rPr lang="zh-CN" altLang="en-US" smtClean="0"/>
              <a:pPr/>
              <a:t>2011-2-18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FD5E-FBD6-4F52-8D94-763DE045A10B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7CB4-B6DD-48FD-BBC3-E773B23287F2}" type="datetimeFigureOut">
              <a:rPr lang="zh-CN" altLang="en-US" smtClean="0"/>
              <a:pPr/>
              <a:t>2011-2-18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FD5E-FBD6-4F52-8D94-763DE045A10B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7CB4-B6DD-48FD-BBC3-E773B23287F2}" type="datetimeFigureOut">
              <a:rPr lang="zh-CN" altLang="en-US" smtClean="0"/>
              <a:pPr/>
              <a:t>2011-2-18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FD5E-FBD6-4F52-8D94-763DE045A10B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7CB4-B6DD-48FD-BBC3-E773B23287F2}" type="datetimeFigureOut">
              <a:rPr lang="zh-CN" altLang="en-US" smtClean="0"/>
              <a:pPr/>
              <a:t>2011-2-18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FD5E-FBD6-4F52-8D94-763DE045A10B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7CB4-B6DD-48FD-BBC3-E773B23287F2}" type="datetimeFigureOut">
              <a:rPr lang="zh-CN" altLang="en-US" smtClean="0"/>
              <a:pPr/>
              <a:t>2011-2-18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FD5E-FBD6-4F52-8D94-763DE045A10B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7CB4-B6DD-48FD-BBC3-E773B23287F2}" type="datetimeFigureOut">
              <a:rPr lang="zh-CN" altLang="en-US" smtClean="0"/>
              <a:pPr/>
              <a:t>2011-2-18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FD5E-FBD6-4F52-8D94-763DE045A10B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27CB4-B6DD-48FD-BBC3-E773B23287F2}" type="datetimeFigureOut">
              <a:rPr lang="zh-CN" altLang="en-US" smtClean="0"/>
              <a:pPr/>
              <a:t>2011-2-18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FD5E-FBD6-4F52-8D94-763DE045A10B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1028" name="图片 3" descr="Logo Coopera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571500"/>
            <a:ext cx="4000500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714348" y="5000636"/>
            <a:ext cx="781765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altLang="zh-C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CATÁLOGO DE PRODUCTOS</a:t>
            </a:r>
            <a:endParaRPr lang="zh-CN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altLang="zh-CN" dirty="0" smtClean="0"/>
              <a:t> </a:t>
            </a:r>
            <a:endParaRPr lang="zh-CN" altLang="en-US" dirty="0"/>
          </a:p>
        </p:txBody>
      </p:sp>
      <p:pic>
        <p:nvPicPr>
          <p:cNvPr id="4" name="Picture 2" descr="http://www.deviantart.com/download/95301855/Orange_Wallpaper_Distorted_by_KedziGF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7" y="0"/>
            <a:ext cx="9139553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3286116" y="428604"/>
            <a:ext cx="2617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altLang="zh-C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PRECIOS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910" y="1714488"/>
            <a:ext cx="76653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es-ES_tradnl" altLang="zh-CN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€ : Corazones , muñecos de nieve , renos , botas 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zh-CN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petardos , cabezas de hada</a:t>
            </a:r>
            <a:endParaRPr kumimoji="0" lang="zh-CN" altLang="en-US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2910" y="2928934"/>
            <a:ext cx="7848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zh-CN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5 € : Cabezas de fallera , vacas , hadas , niños falleros</a:t>
            </a:r>
            <a:endParaRPr kumimoji="0" lang="zh-CN" altLang="en-US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2910" y="3643314"/>
            <a:ext cx="23133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zh-CN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6 € : Sevillanas</a:t>
            </a:r>
            <a:endParaRPr kumimoji="0" lang="zh-CN" altLang="en-US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2910" y="4429132"/>
            <a:ext cx="190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zh-CN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8 €: Falleras</a:t>
            </a:r>
            <a:endParaRPr kumimoji="0" lang="zh-CN" altLang="en-US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altLang="zh-CN" dirty="0" smtClean="0"/>
              <a:t> </a:t>
            </a:r>
            <a:endParaRPr lang="zh-CN" altLang="en-US" dirty="0"/>
          </a:p>
        </p:txBody>
      </p:sp>
      <p:pic>
        <p:nvPicPr>
          <p:cNvPr id="4" name="Picture 2" descr="http://www.deviantart.com/download/95301855/Orange_Wallpaper_Distorted_by_KedziGF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7" y="0"/>
            <a:ext cx="9139553" cy="6858000"/>
          </a:xfrm>
          <a:prstGeom prst="rect">
            <a:avLst/>
          </a:prstGeom>
          <a:noFill/>
        </p:spPr>
      </p:pic>
      <p:pic>
        <p:nvPicPr>
          <p:cNvPr id="7" name="图片 6" descr="SAM_12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03443" y="2454615"/>
            <a:ext cx="4786313" cy="2591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矩形 13"/>
          <p:cNvSpPr/>
          <p:nvPr/>
        </p:nvSpPr>
        <p:spPr>
          <a:xfrm>
            <a:off x="357158" y="6442015"/>
            <a:ext cx="72913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zh-CN" sz="2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LICOR PENSADO PARA LAS NUEVAS TENDENCIAS DE CONSUMO </a:t>
            </a:r>
            <a:endParaRPr kumimoji="0" lang="zh-CN" altLang="en-US" sz="2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2910" y="214290"/>
            <a:ext cx="77978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altLang="zh-CN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LICOR DE NARANJA VALENCIA</a:t>
            </a:r>
            <a:endParaRPr lang="zh-CN" alt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43042" y="1285860"/>
            <a:ext cx="33762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altLang="zh-CN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TERRA DEUS</a:t>
            </a:r>
            <a:endParaRPr lang="zh-CN" alt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5786" y="2571744"/>
            <a:ext cx="4749505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altLang="zh-C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Producto galardonado Pote De Ouro</a:t>
            </a:r>
          </a:p>
          <a:p>
            <a:pPr algn="ctr"/>
            <a:r>
              <a:rPr lang="es-ES_tradnl" altLang="zh-CN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Premios excelencia 201</a:t>
            </a:r>
          </a:p>
          <a:p>
            <a:pPr algn="ctr"/>
            <a:r>
              <a:rPr lang="es-ES_tradnl" altLang="zh-C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Guía Peñín licores premium 2011</a:t>
            </a:r>
          </a:p>
          <a:p>
            <a:pPr algn="ctr"/>
            <a:r>
              <a:rPr lang="es-ES_tradnl" altLang="zh-C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Hecho con naranjas Navelate y </a:t>
            </a:r>
          </a:p>
          <a:p>
            <a:pPr algn="ctr"/>
            <a:r>
              <a:rPr lang="es-ES_tradnl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s-ES_tradnl" altLang="zh-CN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guardiente albariño</a:t>
            </a:r>
          </a:p>
          <a:p>
            <a:pPr algn="ctr"/>
            <a:r>
              <a:rPr lang="es-ES_tradnl" altLang="zh-C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 consumen en copas de vino</a:t>
            </a:r>
          </a:p>
          <a:p>
            <a:pPr algn="ctr"/>
            <a:r>
              <a:rPr lang="es-ES_tradnl" altLang="zh-CN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Temperatura de consumo : 4ºC / 5ºC</a:t>
            </a:r>
            <a:endParaRPr lang="zh-CN" alt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7158" y="5429264"/>
            <a:ext cx="52817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altLang="zh-CN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PRECIO : 19 , 00 €</a:t>
            </a:r>
            <a:endParaRPr lang="zh-CN" alt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Picture 2" descr="http://www.deviantart.com/download/95301855/Orange_Wallpaper_Distorted_by_KedziGF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7" y="0"/>
            <a:ext cx="9139553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285852" y="2071678"/>
            <a:ext cx="659981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EL COSTE DE TRANSPORTE </a:t>
            </a:r>
          </a:p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 TODOS NUESTROS</a:t>
            </a:r>
          </a:p>
          <a:p>
            <a:pPr algn="ctr"/>
            <a:r>
              <a:rPr lang="es-E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PRODUCTOS CORRE A CARGO </a:t>
            </a:r>
          </a:p>
          <a:p>
            <a:pPr algn="ctr"/>
            <a:r>
              <a:rPr lang="es-E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DEL COMPRADOR</a:t>
            </a:r>
            <a:r>
              <a:rPr lang="es-E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s-E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2050" name="Picture 2" descr="http://www.deviantart.com/download/95301855/Orange_Wallpaper_Distorted_by_KedziGF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553" cy="6858000"/>
          </a:xfrm>
          <a:prstGeom prst="rect">
            <a:avLst/>
          </a:prstGeom>
          <a:noFill/>
        </p:spPr>
      </p:pic>
      <p:pic>
        <p:nvPicPr>
          <p:cNvPr id="9" name="图片 8" descr="navarr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285860"/>
            <a:ext cx="1767072" cy="908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642910" y="3000373"/>
            <a:ext cx="792961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zh-C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Nuestros productos </a:t>
            </a:r>
            <a:r>
              <a:rPr kumimoji="0" lang="es-ES_tradnl" altLang="zh-CN" sz="2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 </a:t>
            </a:r>
            <a:r>
              <a:rPr kumimoji="0" lang="es-ES_tradnl" altLang="zh-CN" sz="2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caracterizan por saber combinar los turrones tradicionales con otros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zh-CN" sz="2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  nuevos sabores como el de piña , fresa , café , mandarina , papaya , mango junto a los de chocolate , y además , tenemos la novedad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zh-CN" sz="2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 las tortas especiales cuyos componentes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zh-CN" sz="2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Principales son la almendra , miel y soja , ni colorantes ni conservantes y 100% artesanales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zh-CN" sz="2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Precio : 6 € por unidad</a:t>
            </a:r>
          </a:p>
        </p:txBody>
      </p:sp>
      <p:sp>
        <p:nvSpPr>
          <p:cNvPr id="10" name="矩形 9"/>
          <p:cNvSpPr/>
          <p:nvPr/>
        </p:nvSpPr>
        <p:spPr>
          <a:xfrm>
            <a:off x="857224" y="214290"/>
            <a:ext cx="7741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altLang="zh-CN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DULCES</a:t>
            </a:r>
            <a:r>
              <a:rPr lang="es-ES_tradnl" altLang="zh-CN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s-ES_tradnl" altLang="zh-CN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 PELADILLAS NAVARRO</a:t>
            </a:r>
            <a:endParaRPr lang="zh-CN" alt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57818" y="1142984"/>
            <a:ext cx="26991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altLang="zh-CN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NUESTROS </a:t>
            </a:r>
          </a:p>
          <a:p>
            <a:pPr algn="ctr"/>
            <a:r>
              <a:rPr lang="es-ES_tradnl" altLang="zh-C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PROVEEDORES</a:t>
            </a:r>
            <a:endParaRPr lang="zh-CN" alt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altLang="zh-CN" dirty="0" smtClean="0"/>
              <a:t> </a:t>
            </a:r>
            <a:endParaRPr lang="zh-CN" altLang="en-US" dirty="0"/>
          </a:p>
        </p:txBody>
      </p:sp>
      <p:pic>
        <p:nvPicPr>
          <p:cNvPr id="4" name="Picture 2" descr="http://www.deviantart.com/download/95301855/Orange_Wallpaper_Distorted_by_KedziGF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553" cy="6858000"/>
          </a:xfrm>
          <a:prstGeom prst="rect">
            <a:avLst/>
          </a:prstGeom>
          <a:noFill/>
        </p:spPr>
      </p:pic>
      <p:pic>
        <p:nvPicPr>
          <p:cNvPr id="5" name="图片 4" descr="SAM_1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57166"/>
            <a:ext cx="3741834" cy="2523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矩形 9"/>
          <p:cNvSpPr/>
          <p:nvPr/>
        </p:nvSpPr>
        <p:spPr>
          <a:xfrm>
            <a:off x="4000496" y="3071810"/>
            <a:ext cx="8624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GLACE</a:t>
            </a:r>
            <a:endParaRPr kumimoji="0" lang="zh-CN" alt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SAM_1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643314"/>
            <a:ext cx="3714776" cy="2523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4143372" y="6357958"/>
            <a:ext cx="8137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DURO</a:t>
            </a:r>
            <a:endParaRPr kumimoji="0" lang="zh-CN" alt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altLang="zh-CN" dirty="0" smtClean="0"/>
              <a:t> </a:t>
            </a:r>
            <a:endParaRPr lang="zh-CN" altLang="en-US" dirty="0"/>
          </a:p>
        </p:txBody>
      </p:sp>
      <p:pic>
        <p:nvPicPr>
          <p:cNvPr id="4" name="Picture 2" descr="http://www.deviantart.com/download/95301855/Orange_Wallpaper_Distorted_by_KedziGF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553" cy="6858000"/>
          </a:xfrm>
          <a:prstGeom prst="rect">
            <a:avLst/>
          </a:prstGeom>
          <a:noFill/>
        </p:spPr>
      </p:pic>
      <p:pic>
        <p:nvPicPr>
          <p:cNvPr id="11" name="图片 10" descr="SAM_1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57166"/>
            <a:ext cx="371477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图片 6" descr="SAM_1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643314"/>
            <a:ext cx="371477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矩形 14"/>
          <p:cNvSpPr/>
          <p:nvPr/>
        </p:nvSpPr>
        <p:spPr>
          <a:xfrm>
            <a:off x="3571868" y="6357958"/>
            <a:ext cx="18221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zh-CN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YEMA TOSTADA</a:t>
            </a:r>
            <a:endParaRPr kumimoji="0" lang="zh-CN" alt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altLang="zh-CN" dirty="0" smtClean="0"/>
              <a:t> </a:t>
            </a:r>
            <a:endParaRPr lang="zh-CN" altLang="en-US" dirty="0"/>
          </a:p>
        </p:txBody>
      </p:sp>
      <p:pic>
        <p:nvPicPr>
          <p:cNvPr id="4" name="Picture 2" descr="http://www.deviantart.com/download/95301855/Orange_Wallpaper_Distorted_by_KedziGF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553" cy="6858000"/>
          </a:xfrm>
          <a:prstGeom prst="rect">
            <a:avLst/>
          </a:prstGeom>
          <a:noFill/>
        </p:spPr>
      </p:pic>
      <p:pic>
        <p:nvPicPr>
          <p:cNvPr id="9" name="图片 8" descr="SAM_1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500042"/>
            <a:ext cx="371477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4286248" y="3214686"/>
            <a:ext cx="7136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zh-CN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CAFÉ</a:t>
            </a:r>
            <a:endParaRPr kumimoji="0" lang="zh-CN" alt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SAM_1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786190"/>
            <a:ext cx="368230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矩形 11"/>
          <p:cNvSpPr/>
          <p:nvPr/>
        </p:nvSpPr>
        <p:spPr>
          <a:xfrm>
            <a:off x="4286248" y="6357958"/>
            <a:ext cx="8034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zh-CN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YEMA</a:t>
            </a:r>
            <a:endParaRPr kumimoji="0" lang="zh-CN" alt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zh-CN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altLang="zh-CN" smtClean="0"/>
              <a:t> </a:t>
            </a:r>
            <a:endParaRPr lang="zh-CN" altLang="en-US" dirty="0"/>
          </a:p>
        </p:txBody>
      </p:sp>
      <p:pic>
        <p:nvPicPr>
          <p:cNvPr id="4" name="Picture 2" descr="http://www.deviantart.com/download/95301855/Orange_Wallpaper_Distorted_by_KedziGF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553" cy="6858000"/>
          </a:xfrm>
          <a:prstGeom prst="rect">
            <a:avLst/>
          </a:prstGeom>
          <a:noFill/>
        </p:spPr>
      </p:pic>
      <p:pic>
        <p:nvPicPr>
          <p:cNvPr id="6" name="图片 5" descr="SAM_1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428604"/>
            <a:ext cx="364333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图片 6" descr="SAM_1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714752"/>
            <a:ext cx="364333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矩形 7"/>
          <p:cNvSpPr/>
          <p:nvPr/>
        </p:nvSpPr>
        <p:spPr>
          <a:xfrm>
            <a:off x="4143372" y="3143248"/>
            <a:ext cx="9356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TANIAS</a:t>
            </a:r>
            <a:endParaRPr kumimoji="0" lang="zh-CN" alt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9058" y="6357958"/>
            <a:ext cx="14029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PELADILLAS</a:t>
            </a:r>
            <a:endParaRPr kumimoji="0" lang="zh-CN" alt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altLang="zh-CN" dirty="0" smtClean="0"/>
              <a:t> </a:t>
            </a:r>
            <a:endParaRPr lang="zh-CN" altLang="en-US" dirty="0"/>
          </a:p>
        </p:txBody>
      </p:sp>
      <p:pic>
        <p:nvPicPr>
          <p:cNvPr id="4" name="Picture 2" descr="http://www.deviantart.com/download/95301855/Orange_Wallpaper_Distorted_by_KedziGF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553" cy="685800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00034" y="1285860"/>
            <a:ext cx="827040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altLang="zh-CN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SI QUIERE OTRO DE NUESTROS</a:t>
            </a:r>
          </a:p>
          <a:p>
            <a:pPr algn="ctr"/>
            <a:r>
              <a:rPr lang="es-ES_tradnl" altLang="zh-CN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PRODUCTOS O SABORES NO DUDE</a:t>
            </a:r>
          </a:p>
          <a:p>
            <a:pPr algn="ctr"/>
            <a:r>
              <a:rPr lang="es-ES_tradnl" altLang="zh-CN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EN CONTACTAR CON NOSOTROS</a:t>
            </a:r>
          </a:p>
          <a:p>
            <a:pPr algn="ctr"/>
            <a:r>
              <a:rPr lang="es-ES_tradnl" altLang="zh-CN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POR VIA MAIL</a:t>
            </a:r>
            <a:endParaRPr lang="zh-CN" alt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altLang="zh-CN" dirty="0"/>
              <a:t> </a:t>
            </a:r>
            <a:endParaRPr lang="zh-CN" altLang="en-US" dirty="0"/>
          </a:p>
        </p:txBody>
      </p:sp>
      <p:pic>
        <p:nvPicPr>
          <p:cNvPr id="4" name="Picture 2" descr="http://www.deviantart.com/download/95301855/Orange_Wallpaper_Distorted_by_KedziGF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7" y="0"/>
            <a:ext cx="9139553" cy="6858000"/>
          </a:xfrm>
          <a:prstGeom prst="rect">
            <a:avLst/>
          </a:prstGeom>
          <a:noFill/>
        </p:spPr>
      </p:pic>
      <p:sp>
        <p:nvSpPr>
          <p:cNvPr id="8" name="矩形 4"/>
          <p:cNvSpPr/>
          <p:nvPr/>
        </p:nvSpPr>
        <p:spPr>
          <a:xfrm>
            <a:off x="928662" y="642918"/>
            <a:ext cx="7088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zh-CN" sz="54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BROCHES ARTESANALES</a:t>
            </a:r>
            <a:endParaRPr kumimoji="0" lang="zh-CN" altLang="en-US" sz="5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14480" y="2714620"/>
            <a:ext cx="561243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altLang="zh-CN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BROCHES ARTESANALES</a:t>
            </a:r>
          </a:p>
          <a:p>
            <a:pPr algn="ctr"/>
            <a:r>
              <a:rPr lang="es-ES_tradnl" altLang="zh-CN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HECHOS EN VALENCIA</a:t>
            </a:r>
          </a:p>
          <a:p>
            <a:pPr algn="ctr"/>
            <a:r>
              <a:rPr lang="es-ES_tradnl" altLang="zh-CN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 DIFERENTES MODELOS </a:t>
            </a:r>
          </a:p>
          <a:p>
            <a:pPr algn="ctr"/>
            <a:r>
              <a:rPr lang="es-ES_tradnl" altLang="zh-CN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PARA ELEGIR</a:t>
            </a:r>
            <a:endParaRPr lang="zh-CN" alt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altLang="zh-CN" dirty="0" smtClean="0"/>
              <a:t> </a:t>
            </a:r>
            <a:endParaRPr lang="zh-CN" altLang="en-US" dirty="0"/>
          </a:p>
        </p:txBody>
      </p:sp>
      <p:pic>
        <p:nvPicPr>
          <p:cNvPr id="4" name="Picture 2" descr="http://www.deviantart.com/download/95301855/Orange_Wallpaper_Distorted_by_KedziGF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7" y="0"/>
            <a:ext cx="9139553" cy="6858000"/>
          </a:xfrm>
          <a:prstGeom prst="rect">
            <a:avLst/>
          </a:prstGeom>
          <a:noFill/>
        </p:spPr>
      </p:pic>
      <p:pic>
        <p:nvPicPr>
          <p:cNvPr id="6" name="图片 5" descr="2304201013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642918"/>
            <a:ext cx="3514725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图片 4" descr="ultimas 04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642918"/>
            <a:ext cx="2093722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图片 6" descr="mercado sagunto 00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2643182"/>
            <a:ext cx="2071702" cy="1583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图片 7" descr="broches mercado m alcasser 00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4714884"/>
            <a:ext cx="2093720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246</Words>
  <Application>Microsoft Office PowerPoint</Application>
  <PresentationFormat>Presentación en pantalla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主题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pc</cp:lastModifiedBy>
  <cp:revision>6</cp:revision>
  <dcterms:created xsi:type="dcterms:W3CDTF">2011-02-15T23:35:58Z</dcterms:created>
  <dcterms:modified xsi:type="dcterms:W3CDTF">2011-02-18T11:03:38Z</dcterms:modified>
</cp:coreProperties>
</file>