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8094" autoAdjust="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66FAB-9056-4182-B6CB-7F28D0B5B47D}" type="datetimeFigureOut">
              <a:rPr lang="es-ES" smtClean="0"/>
              <a:pPr/>
              <a:t>01/01/2004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710E1A-5935-4FD6-BE5F-A37C74069A6B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llpamanga@yahoo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0"/>
            <a:ext cx="8429684" cy="2500306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es-ES" dirty="0">
              <a:latin typeface="Lucida Calligraphy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3786214"/>
          </a:xfr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es-ES" sz="4000" dirty="0" smtClean="0">
              <a:latin typeface="Lucida Calligraphy" pitchFamily="66" charset="0"/>
            </a:endParaRPr>
          </a:p>
          <a:p>
            <a:pPr algn="ctr"/>
            <a:r>
              <a:rPr lang="es-ES" sz="4400" dirty="0" smtClean="0">
                <a:latin typeface="Lucida Calligraphy" pitchFamily="66" charset="0"/>
              </a:rPr>
              <a:t>Catálogo </a:t>
            </a:r>
            <a:r>
              <a:rPr lang="es-ES" sz="4400" dirty="0" smtClean="0">
                <a:latin typeface="Lucida Calligraphy" pitchFamily="66" charset="0"/>
              </a:rPr>
              <a:t>de </a:t>
            </a:r>
            <a:r>
              <a:rPr lang="es-ES" sz="4400" dirty="0" smtClean="0">
                <a:latin typeface="Lucida Calligraphy" pitchFamily="66" charset="0"/>
              </a:rPr>
              <a:t>Productos</a:t>
            </a:r>
            <a:endParaRPr lang="es-ES" sz="4400" dirty="0" smtClean="0">
              <a:latin typeface="Lucida Calligraphy" pitchFamily="66" charset="0"/>
            </a:endParaRPr>
          </a:p>
          <a:p>
            <a:r>
              <a:rPr lang="es-ES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Colegio Técnico Rubén Cevallos Vega</a:t>
            </a:r>
          </a:p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Tazayacu- Napo- Ecuador</a:t>
            </a:r>
          </a:p>
          <a:p>
            <a:r>
              <a:rPr lang="es-ES" sz="2400" dirty="0" smtClean="0">
                <a:latin typeface="+mj-lt"/>
              </a:rPr>
              <a:t>Email: </a:t>
            </a:r>
            <a:r>
              <a:rPr lang="es-ES" sz="2400" dirty="0" smtClean="0">
                <a:solidFill>
                  <a:srgbClr val="FF0000"/>
                </a:solidFill>
                <a:latin typeface="+mj-lt"/>
                <a:hlinkClick r:id="rId2"/>
              </a:rPr>
              <a:t>allpamanga@yahoo.es</a:t>
            </a:r>
            <a:endParaRPr lang="es-ES" sz="2400" dirty="0" smtClean="0">
              <a:solidFill>
                <a:srgbClr val="FF0000"/>
              </a:solidFill>
              <a:latin typeface="+mj-lt"/>
            </a:endParaRPr>
          </a:p>
          <a:p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Cel:098641</a:t>
            </a:r>
            <a:r>
              <a:rPr lang="es-ES" sz="2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505</a:t>
            </a:r>
            <a:endParaRPr lang="es-ES" sz="2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6" name="Picture 2" descr="C:\Documents and Settings\Administrador\Mis documentos\fotos catalogo\catalogo 2\P020311_17.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latin typeface="Bradley Hand ITC" pitchFamily="66" charset="0"/>
              </a:rPr>
              <a:t>Bisutería elaborada de: pita, semillas y cerámica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571604" y="1785926"/>
            <a:ext cx="271464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200" b="1" dirty="0">
                <a:solidFill>
                  <a:schemeClr val="tx1"/>
                </a:solidFill>
              </a:rPr>
              <a:t>C</a:t>
            </a:r>
            <a:r>
              <a:rPr lang="es-ES" sz="1200" b="1" dirty="0" smtClean="0">
                <a:solidFill>
                  <a:schemeClr val="tx1"/>
                </a:solidFill>
              </a:rPr>
              <a:t>ollar</a:t>
            </a:r>
            <a:r>
              <a:rPr lang="es-ES" sz="1600" dirty="0" smtClean="0">
                <a:solidFill>
                  <a:schemeClr val="tx1"/>
                </a:solidFill>
              </a:rPr>
              <a:t>:  </a:t>
            </a:r>
            <a:r>
              <a:rPr lang="es-ES" sz="1400" dirty="0" smtClean="0">
                <a:solidFill>
                  <a:schemeClr val="tx1"/>
                </a:solidFill>
              </a:rPr>
              <a:t>$ 1,50 </a:t>
            </a:r>
            <a:r>
              <a:rPr lang="es-ES" sz="1400" dirty="0" smtClean="0">
                <a:solidFill>
                  <a:schemeClr val="tx1"/>
                </a:solidFill>
              </a:rPr>
              <a:t>usd  </a:t>
            </a:r>
            <a:r>
              <a:rPr lang="es-ES" sz="1200" dirty="0" smtClean="0">
                <a:solidFill>
                  <a:schemeClr val="tx1"/>
                </a:solidFill>
              </a:rPr>
              <a:t>c/u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Peso</a:t>
            </a:r>
            <a:r>
              <a:rPr lang="es-ES" sz="1200" dirty="0" smtClean="0">
                <a:solidFill>
                  <a:schemeClr val="tx1"/>
                </a:solidFill>
              </a:rPr>
              <a:t>: 0 1/5  grm</a:t>
            </a:r>
          </a:p>
          <a:p>
            <a:pPr algn="ctr"/>
            <a:endParaRPr lang="es-ES" dirty="0"/>
          </a:p>
        </p:txBody>
      </p:sp>
      <p:cxnSp>
        <p:nvCxnSpPr>
          <p:cNvPr id="25" name="24 Conector curvado"/>
          <p:cNvCxnSpPr>
            <a:stCxn id="17" idx="5"/>
          </p:cNvCxnSpPr>
          <p:nvPr/>
        </p:nvCxnSpPr>
        <p:spPr>
          <a:xfrm rot="5400000">
            <a:off x="2724023" y="2692953"/>
            <a:ext cx="1583893" cy="74545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26 Marcador de contenido" descr="2011-02-22 2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23344"/>
            <a:ext cx="2614602" cy="3028950"/>
          </a:xfr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271713" y="2714620"/>
            <a:ext cx="2573337" cy="337820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546156"/>
              </a:avLst>
            </a:prstTxWarp>
          </a:bodyPr>
          <a:lstStyle/>
          <a:p>
            <a:pPr algn="ctr" rtl="0"/>
            <a:endParaRPr lang="es-ES" sz="1400" kern="10" spc="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9BBB59"/>
              </a:solidFill>
              <a:effectLst/>
              <a:latin typeface="Arial Black"/>
            </a:endParaRPr>
          </a:p>
        </p:txBody>
      </p:sp>
      <p:sp>
        <p:nvSpPr>
          <p:cNvPr id="34" name="33 Llamada de flecha a la izquierda"/>
          <p:cNvSpPr/>
          <p:nvPr/>
        </p:nvSpPr>
        <p:spPr>
          <a:xfrm>
            <a:off x="7143768" y="3357562"/>
            <a:ext cx="1785950" cy="114300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Pulsera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smtClean="0">
                <a:solidFill>
                  <a:schemeClr val="tx1"/>
                </a:solidFill>
              </a:rPr>
              <a:t>:  1.o0 usd </a:t>
            </a:r>
            <a:r>
              <a:rPr lang="es-ES" sz="1200" b="1" dirty="0" smtClean="0">
                <a:solidFill>
                  <a:schemeClr val="tx1"/>
                </a:solidFill>
              </a:rPr>
              <a:t>Peso</a:t>
            </a:r>
            <a:r>
              <a:rPr lang="es-ES" sz="1400" b="1" dirty="0" smtClean="0">
                <a:solidFill>
                  <a:schemeClr val="tx1"/>
                </a:solidFill>
              </a:rPr>
              <a:t>: </a:t>
            </a:r>
            <a:r>
              <a:rPr lang="es-ES" sz="1400" b="1" dirty="0" smtClean="0">
                <a:solidFill>
                  <a:schemeClr val="tx1"/>
                </a:solidFill>
              </a:rPr>
              <a:t>0</a:t>
            </a:r>
            <a:r>
              <a:rPr lang="es-ES" sz="1400" dirty="0" smtClean="0">
                <a:solidFill>
                  <a:schemeClr val="tx1"/>
                </a:solidFill>
              </a:rPr>
              <a:t>1/8g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5" name="34 Nube"/>
          <p:cNvSpPr/>
          <p:nvPr/>
        </p:nvSpPr>
        <p:spPr>
          <a:xfrm>
            <a:off x="785786" y="6143644"/>
            <a:ext cx="8215370" cy="35719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 smtClean="0">
                <a:solidFill>
                  <a:schemeClr val="tx1"/>
                </a:solidFill>
              </a:rPr>
              <a:t>El arte de lucir bien….</a:t>
            </a:r>
            <a:endParaRPr lang="es-ES" i="1" dirty="0">
              <a:solidFill>
                <a:schemeClr val="tx1"/>
              </a:solidFill>
            </a:endParaRPr>
          </a:p>
        </p:txBody>
      </p:sp>
      <p:pic>
        <p:nvPicPr>
          <p:cNvPr id="11" name="10 Marcador de contenido" descr="P020311_16.1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23344"/>
            <a:ext cx="2138378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latin typeface="Bradley Hand ITC" pitchFamily="66" charset="0"/>
              </a:rPr>
              <a:t>Ofrecemos: Collares</a:t>
            </a:r>
            <a:r>
              <a:rPr lang="es-ES" b="1" i="1" dirty="0" smtClean="0">
                <a:latin typeface="Bradley Hand ITC" pitchFamily="66" charset="0"/>
              </a:rPr>
              <a:t>, llaveros, </a:t>
            </a:r>
            <a:r>
              <a:rPr lang="es-ES" b="1" i="1" dirty="0" smtClean="0">
                <a:latin typeface="Bradley Hand ITC" pitchFamily="66" charset="0"/>
              </a:rPr>
              <a:t>Aretes, accesorios  </a:t>
            </a:r>
            <a:r>
              <a:rPr lang="es-ES" b="1" i="1" dirty="0" smtClean="0">
                <a:latin typeface="Bradley Hand ITC" pitchFamily="66" charset="0"/>
              </a:rPr>
              <a:t>y pulseras.</a:t>
            </a:r>
            <a:endParaRPr lang="es-ES" b="1" i="1" dirty="0">
              <a:latin typeface="Bradley Hand ITC" pitchFamily="66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                                   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rara </a:t>
            </a:r>
            <a:r>
              <a:rPr lang="es-ES" dirty="0" err="1" smtClean="0"/>
              <a:t>elu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9" name="18 Marcador de contenido" descr="P210211_13.0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43065" y="2857497"/>
            <a:ext cx="1729199" cy="2357453"/>
          </a:xfrm>
        </p:spPr>
      </p:pic>
      <p:pic>
        <p:nvPicPr>
          <p:cNvPr id="12" name="11 Marcador de contenido" descr="P020311_16.08_[01]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922786"/>
            <a:ext cx="1685908" cy="2292163"/>
          </a:xfrm>
        </p:spPr>
      </p:pic>
      <p:pic>
        <p:nvPicPr>
          <p:cNvPr id="2050" name="Picture 2" descr="C:\Documents and Settings\Administrador\Mis documentos\fotos catalogo\catalogo 2\P020311_16.12_[0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2928934"/>
            <a:ext cx="1785950" cy="2286016"/>
          </a:xfrm>
          <a:prstGeom prst="rect">
            <a:avLst/>
          </a:prstGeom>
          <a:noFill/>
        </p:spPr>
      </p:pic>
      <p:sp>
        <p:nvSpPr>
          <p:cNvPr id="17" name="16 Elipse"/>
          <p:cNvSpPr/>
          <p:nvPr/>
        </p:nvSpPr>
        <p:spPr>
          <a:xfrm>
            <a:off x="1000100" y="5357826"/>
            <a:ext cx="350046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Arete s semillas</a:t>
            </a:r>
            <a:r>
              <a:rPr lang="es-ES" sz="1400" dirty="0" smtClean="0">
                <a:solidFill>
                  <a:schemeClr val="tx1"/>
                </a:solidFill>
              </a:rPr>
              <a:t>: 1.25  usd c/p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Peso</a:t>
            </a:r>
            <a:r>
              <a:rPr lang="es-ES" sz="1400" dirty="0" smtClean="0">
                <a:solidFill>
                  <a:schemeClr val="tx1"/>
                </a:solidFill>
              </a:rPr>
              <a:t>: 01/5 grm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8" name="17 Nube"/>
          <p:cNvSpPr/>
          <p:nvPr/>
        </p:nvSpPr>
        <p:spPr>
          <a:xfrm>
            <a:off x="428596" y="1643050"/>
            <a:ext cx="3000396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Aretes de </a:t>
            </a:r>
            <a:r>
              <a:rPr lang="es-ES" sz="1200" b="1" dirty="0" smtClean="0">
                <a:solidFill>
                  <a:schemeClr val="tx1"/>
                </a:solidFill>
              </a:rPr>
              <a:t>barro</a:t>
            </a:r>
            <a:r>
              <a:rPr lang="es-ES" sz="1400" dirty="0" smtClean="0">
                <a:solidFill>
                  <a:schemeClr val="tx1"/>
                </a:solidFill>
              </a:rPr>
              <a:t>:  1. 00 usd c/p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Peso</a:t>
            </a:r>
            <a:r>
              <a:rPr lang="es-ES" sz="1400" dirty="0" smtClean="0">
                <a:solidFill>
                  <a:schemeClr val="tx1"/>
                </a:solidFill>
              </a:rPr>
              <a:t>: 01/5 grm</a:t>
            </a:r>
            <a:endParaRPr lang="es-ES" sz="14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Documents and Settings\Administrador\Mis documentos\fotos catalogo\catalogo 2\P020311_16.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857496"/>
            <a:ext cx="1785950" cy="2428892"/>
          </a:xfrm>
          <a:prstGeom prst="rect">
            <a:avLst/>
          </a:prstGeom>
          <a:noFill/>
        </p:spPr>
      </p:pic>
      <p:sp>
        <p:nvSpPr>
          <p:cNvPr id="21" name="20 Rectángulo redondeado"/>
          <p:cNvSpPr/>
          <p:nvPr/>
        </p:nvSpPr>
        <p:spPr>
          <a:xfrm>
            <a:off x="4714876" y="1714488"/>
            <a:ext cx="385765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Accesorio para celular</a:t>
            </a:r>
            <a:r>
              <a:rPr lang="es-ES" sz="1400" dirty="0" smtClean="0">
                <a:solidFill>
                  <a:schemeClr val="tx1"/>
                </a:solidFill>
              </a:rPr>
              <a:t>: 1.00 usd c/u</a:t>
            </a:r>
          </a:p>
          <a:p>
            <a:r>
              <a:rPr lang="es-ES" sz="1200" b="1" dirty="0" smtClean="0">
                <a:solidFill>
                  <a:schemeClr val="tx1"/>
                </a:solidFill>
              </a:rPr>
              <a:t>Peso: 0</a:t>
            </a:r>
            <a:r>
              <a:rPr lang="es-ES" sz="1400" dirty="0" smtClean="0">
                <a:solidFill>
                  <a:schemeClr val="tx1"/>
                </a:solidFill>
              </a:rPr>
              <a:t>1/5grm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4" name="23 Nube"/>
          <p:cNvSpPr/>
          <p:nvPr/>
        </p:nvSpPr>
        <p:spPr>
          <a:xfrm>
            <a:off x="5286380" y="5572140"/>
            <a:ext cx="2857520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Llavero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200" b="1" dirty="0" smtClean="0">
                <a:solidFill>
                  <a:schemeClr val="tx1"/>
                </a:solidFill>
              </a:rPr>
              <a:t>de  cerámica</a:t>
            </a:r>
            <a:r>
              <a:rPr lang="es-ES" sz="1200" dirty="0" smtClean="0">
                <a:solidFill>
                  <a:schemeClr val="tx1"/>
                </a:solidFill>
              </a:rPr>
              <a:t>: 1.25 usd c/u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Peso: 01/5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26" name="25 Conector curvado"/>
          <p:cNvCxnSpPr/>
          <p:nvPr/>
        </p:nvCxnSpPr>
        <p:spPr>
          <a:xfrm rot="16200000" flipH="1">
            <a:off x="3571868" y="4786322"/>
            <a:ext cx="1357322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Forma"/>
          <p:cNvCxnSpPr>
            <a:stCxn id="18" idx="2"/>
          </p:cNvCxnSpPr>
          <p:nvPr/>
        </p:nvCxnSpPr>
        <p:spPr>
          <a:xfrm rot="10800000" flipV="1">
            <a:off x="428605" y="2107397"/>
            <a:ext cx="9299" cy="2178858"/>
          </a:xfrm>
          <a:prstGeom prst="curvedConnector4">
            <a:avLst>
              <a:gd name="adj1" fmla="val 2458329"/>
              <a:gd name="adj2" fmla="val 60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endCxn id="19" idx="0"/>
          </p:cNvCxnSpPr>
          <p:nvPr/>
        </p:nvCxnSpPr>
        <p:spPr>
          <a:xfrm rot="5400000">
            <a:off x="5461304" y="2603792"/>
            <a:ext cx="500067" cy="7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24" idx="0"/>
          </p:cNvCxnSpPr>
          <p:nvPr/>
        </p:nvCxnSpPr>
        <p:spPr>
          <a:xfrm flipV="1">
            <a:off x="8141519" y="5357826"/>
            <a:ext cx="288133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98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     Bisutería elaborada de: pita, semillas y cerámica</vt:lpstr>
      <vt:lpstr>Ofrecemos: Collares, llaveros, Aretes, accesorios  y pulseras.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22</cp:revision>
  <dcterms:created xsi:type="dcterms:W3CDTF">2004-01-01T05:59:37Z</dcterms:created>
  <dcterms:modified xsi:type="dcterms:W3CDTF">2004-01-01T06:32:20Z</dcterms:modified>
</cp:coreProperties>
</file>