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7DBF8-D72E-40D8-9986-AD12AF43E139}" type="datetimeFigureOut">
              <a:rPr lang="es-ES" smtClean="0"/>
              <a:pPr/>
              <a:t>03/03/2010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9C69A0-7CEE-48A8-AA9A-4E4FCDB0720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s-ES" smtClean="0"/>
              <a:t>Haga clic para modificar el estilo de subtítulo del patrón</a:t>
            </a:r>
            <a:endParaRPr lang="en-GB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B405D3CF-E429-4FD1-86CF-7E9A8552431F}" type="datetimeFigureOut">
              <a:rPr lang="es-ES" smtClean="0"/>
              <a:pPr/>
              <a:t>03/03/2010</a:t>
            </a:fld>
            <a:endParaRPr lang="es-E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984D301-CB16-4CB6-8B37-755F83854A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05D3CF-E429-4FD1-86CF-7E9A8552431F}" type="datetimeFigureOut">
              <a:rPr lang="es-ES" smtClean="0"/>
              <a:pPr/>
              <a:t>03/03/2010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D301-CB16-4CB6-8B37-755F83854A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05D3CF-E429-4FD1-86CF-7E9A8552431F}" type="datetimeFigureOut">
              <a:rPr lang="es-ES" smtClean="0"/>
              <a:pPr/>
              <a:t>03/03/2010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D301-CB16-4CB6-8B37-755F83854A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05D3CF-E429-4FD1-86CF-7E9A8552431F}" type="datetimeFigureOut">
              <a:rPr lang="es-ES" smtClean="0"/>
              <a:pPr/>
              <a:t>03/03/2010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D301-CB16-4CB6-8B37-755F83854A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05D3CF-E429-4FD1-86CF-7E9A8552431F}" type="datetimeFigureOut">
              <a:rPr lang="es-ES" smtClean="0"/>
              <a:pPr/>
              <a:t>03/03/2010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D301-CB16-4CB6-8B37-755F83854A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05D3CF-E429-4FD1-86CF-7E9A8552431F}" type="datetimeFigureOut">
              <a:rPr lang="es-ES" smtClean="0"/>
              <a:pPr/>
              <a:t>03/03/2010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D301-CB16-4CB6-8B37-755F83854A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05D3CF-E429-4FD1-86CF-7E9A8552431F}" type="datetimeFigureOut">
              <a:rPr lang="es-ES" smtClean="0"/>
              <a:pPr/>
              <a:t>03/03/2010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D301-CB16-4CB6-8B37-755F83854A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05D3CF-E429-4FD1-86CF-7E9A8552431F}" type="datetimeFigureOut">
              <a:rPr lang="es-ES" smtClean="0"/>
              <a:pPr/>
              <a:t>03/03/2010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D301-CB16-4CB6-8B37-755F83854A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05D3CF-E429-4FD1-86CF-7E9A8552431F}" type="datetimeFigureOut">
              <a:rPr lang="es-ES" smtClean="0"/>
              <a:pPr/>
              <a:t>03/03/2010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D301-CB16-4CB6-8B37-755F83854A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05D3CF-E429-4FD1-86CF-7E9A8552431F}" type="datetimeFigureOut">
              <a:rPr lang="es-ES" smtClean="0"/>
              <a:pPr/>
              <a:t>03/03/2010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D301-CB16-4CB6-8B37-755F83854A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05D3CF-E429-4FD1-86CF-7E9A8552431F}" type="datetimeFigureOut">
              <a:rPr lang="es-ES" smtClean="0"/>
              <a:pPr/>
              <a:t>03/03/2010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4D301-CB16-4CB6-8B37-755F83854A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1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052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2053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2054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2055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2056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2057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2058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s-ES"/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el estilo de texto del patrón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Haga clic para modificar los estilos de texto del patrón</a:t>
            </a:r>
          </a:p>
          <a:p>
            <a:pPr lvl="1"/>
            <a:r>
              <a:rPr lang="en-GB" smtClean="0"/>
              <a:t>Segundo nivel</a:t>
            </a:r>
          </a:p>
          <a:p>
            <a:pPr lvl="2"/>
            <a:r>
              <a:rPr lang="en-GB" smtClean="0"/>
              <a:t>Tercer nivel</a:t>
            </a:r>
          </a:p>
          <a:p>
            <a:pPr lvl="3"/>
            <a:r>
              <a:rPr lang="en-GB" smtClean="0"/>
              <a:t>Cuarto nivel</a:t>
            </a:r>
          </a:p>
          <a:p>
            <a:pPr lvl="4"/>
            <a:r>
              <a:rPr lang="en-GB" smtClean="0"/>
              <a:t>Quinto nivel</a:t>
            </a:r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405D3CF-E429-4FD1-86CF-7E9A8552431F}" type="datetimeFigureOut">
              <a:rPr lang="es-ES" smtClean="0"/>
              <a:pPr/>
              <a:t>03/03/2010</a:t>
            </a:fld>
            <a:endParaRPr lang="es-ES"/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984D301-CB16-4CB6-8B37-755F83854A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nimBg="1"/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>
                <a:latin typeface="Broadway" pitchFamily="82" charset="0"/>
              </a:rPr>
              <a:t>CATÁLOGO DE PRODUCTOS ASTURIANOS</a:t>
            </a:r>
            <a:endParaRPr lang="es-ES" dirty="0">
              <a:latin typeface="Broadway" pitchFamily="82" charset="0"/>
            </a:endParaRPr>
          </a:p>
        </p:txBody>
      </p:sp>
      <p:pic>
        <p:nvPicPr>
          <p:cNvPr id="6" name="5 Marcador de contenido" descr="mapa-de-asturias-turism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3571876"/>
            <a:ext cx="5448400" cy="264874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7" name="6 Imagen" descr="Logotipo de Cierra el Picu-EJ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357298"/>
            <a:ext cx="1798730" cy="164305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285984" y="2000240"/>
            <a:ext cx="61436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i="1" dirty="0" smtClean="0">
                <a:solidFill>
                  <a:srgbClr val="7030A0"/>
                </a:solidFill>
                <a:latin typeface="Century Schoolbook" pitchFamily="18" charset="0"/>
              </a:rPr>
              <a:t>Cierra  El  </a:t>
            </a:r>
            <a:r>
              <a:rPr lang="es-ES" sz="3200" b="1" i="1" dirty="0" err="1" smtClean="0">
                <a:solidFill>
                  <a:srgbClr val="7030A0"/>
                </a:solidFill>
                <a:latin typeface="Century Schoolbook" pitchFamily="18" charset="0"/>
              </a:rPr>
              <a:t>Picu</a:t>
            </a:r>
            <a:r>
              <a:rPr lang="es-ES" sz="3200" b="1" i="1" dirty="0" smtClean="0">
                <a:solidFill>
                  <a:srgbClr val="7030A0"/>
                </a:solidFill>
                <a:latin typeface="Century Schoolbook" pitchFamily="18" charset="0"/>
              </a:rPr>
              <a:t>  </a:t>
            </a:r>
            <a:r>
              <a:rPr lang="es-ES" sz="3200" b="1" i="1" dirty="0" err="1" smtClean="0">
                <a:solidFill>
                  <a:srgbClr val="7030A0"/>
                </a:solidFill>
                <a:latin typeface="Century Schoolbook" pitchFamily="18" charset="0"/>
              </a:rPr>
              <a:t>Scoop</a:t>
            </a:r>
            <a:endParaRPr lang="es-ES" sz="3200" b="1" i="1" dirty="0">
              <a:solidFill>
                <a:srgbClr val="7030A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ransition spd="med"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Broadway" pitchFamily="82" charset="0"/>
              </a:rPr>
              <a:t>CHORIZOS</a:t>
            </a:r>
            <a:endParaRPr lang="es-ES" dirty="0"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CHORIZO DE AVESTRUZ – 3,18€</a:t>
            </a:r>
          </a:p>
          <a:p>
            <a:pPr>
              <a:buClrTx/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3 Imagen" descr="chorizoaves_labara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2928934"/>
            <a:ext cx="5278446" cy="34766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CHORIZO DE CIERVO – 4,02€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"/>
            </a:pPr>
            <a:endParaRPr lang="es-ES" sz="2800" b="1" dirty="0" smtClean="0">
              <a:solidFill>
                <a:srgbClr val="FFFF00"/>
              </a:solidFill>
            </a:endParaRPr>
          </a:p>
          <a:p>
            <a:pPr>
              <a:buClrTx/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3 Imagen" descr="chorizocierv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2285992"/>
            <a:ext cx="5000660" cy="32147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CHORIZOS </a:t>
            </a:r>
            <a:r>
              <a:rPr lang="es-ES" sz="2800" b="1" dirty="0" smtClean="0">
                <a:solidFill>
                  <a:srgbClr val="FFFF00"/>
                </a:solidFill>
              </a:rPr>
              <a:t>A LA SIDRA – 4,25€</a:t>
            </a:r>
            <a:r>
              <a:rPr lang="es-ES" b="1" dirty="0" smtClean="0">
                <a:solidFill>
                  <a:srgbClr val="FFFF00"/>
                </a:solidFill>
              </a:rPr>
              <a:t/>
            </a:r>
            <a:br>
              <a:rPr lang="es-ES" b="1" dirty="0" smtClean="0">
                <a:solidFill>
                  <a:srgbClr val="FFFF00"/>
                </a:solidFill>
              </a:rPr>
            </a:br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3 Imagen" descr="choriz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643050"/>
            <a:ext cx="5500726" cy="37862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Broadway" pitchFamily="82" charset="0"/>
              </a:rPr>
              <a:t>FABADA Y COMPANGO</a:t>
            </a:r>
            <a:endParaRPr lang="es-ES" dirty="0"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ESTUCHE DE FABADA 2 RACIONES-4,58€</a:t>
            </a:r>
          </a:p>
          <a:p>
            <a:pPr>
              <a:buClrTx/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3 Imagen" descr="cajafabada_2rac_g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2857496"/>
            <a:ext cx="4385499" cy="36433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COMPANGO PARA ½ Kg DE FABADA–4,21€</a:t>
            </a:r>
            <a:br>
              <a:rPr lang="es-ES" sz="2800" b="1" dirty="0" smtClean="0">
                <a:solidFill>
                  <a:srgbClr val="FFFF00"/>
                </a:solidFill>
              </a:rPr>
            </a:br>
            <a:endParaRPr lang="es-ES" sz="2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None/>
            </a:pPr>
            <a:endParaRPr lang="es-ES" dirty="0"/>
          </a:p>
        </p:txBody>
      </p:sp>
      <p:pic>
        <p:nvPicPr>
          <p:cNvPr id="4" name="3 Imagen" descr="compangos_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071678"/>
            <a:ext cx="4857784" cy="34290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Broadway" pitchFamily="82" charset="0"/>
              </a:rPr>
              <a:t>CONSERVAS</a:t>
            </a:r>
            <a:endParaRPr lang="es-ES" dirty="0"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PATÉ DE CENTOLLO 1 LATA 100g – 1,84€</a:t>
            </a:r>
          </a:p>
          <a:p>
            <a:pPr>
              <a:buClrTx/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5" name="4 Imagen" descr="tierraastur_patedecentollo100_g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857496"/>
            <a:ext cx="4572032" cy="364333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ALGAS DE ASTURIAS 1 LATA 175g -3,30€ </a:t>
            </a:r>
            <a:r>
              <a:rPr lang="es-ES" dirty="0" smtClean="0">
                <a:solidFill>
                  <a:srgbClr val="FFFF00"/>
                </a:solidFill>
              </a:rPr>
              <a:t/>
            </a:r>
            <a:br>
              <a:rPr lang="es-ES" dirty="0" smtClean="0">
                <a:solidFill>
                  <a:srgbClr val="FFFF00"/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None/>
            </a:pPr>
            <a:endParaRPr lang="es-ES" dirty="0"/>
          </a:p>
        </p:txBody>
      </p:sp>
      <p:pic>
        <p:nvPicPr>
          <p:cNvPr id="5" name="4 Imagen" descr="algas_g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2071678"/>
            <a:ext cx="4572032" cy="35004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Broadway" pitchFamily="82" charset="0"/>
              </a:rPr>
              <a:t>SIDRA</a:t>
            </a:r>
            <a:endParaRPr lang="es-ES" dirty="0"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ClrTx/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ESTUCHE CON 2 BOTELLAS DE SIDRA + VASO DECORADO – 5,60€</a:t>
            </a:r>
          </a:p>
          <a:p>
            <a:pPr algn="ctr">
              <a:buClrTx/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5" name="4 Imagen" descr="2botellasyvasota_g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00232" y="3214686"/>
            <a:ext cx="4929222" cy="32861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mtClean="0">
                <a:latin typeface="Broadway" pitchFamily="82" charset="0"/>
              </a:rPr>
              <a:t>QUESOS</a:t>
            </a:r>
            <a:endParaRPr lang="es-ES" dirty="0"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28596" y="1571612"/>
            <a:ext cx="8143932" cy="4525963"/>
          </a:xfrm>
        </p:spPr>
        <p:txBody>
          <a:bodyPr/>
          <a:lstStyle/>
          <a:p>
            <a:pPr algn="ctr">
              <a:buClrTx/>
              <a:buFont typeface="Wingdings" pitchFamily="2" charset="2"/>
              <a:buChar char=""/>
            </a:pPr>
            <a:r>
              <a:rPr lang="es-ES" b="1" dirty="0" smtClean="0">
                <a:solidFill>
                  <a:srgbClr val="FFFF00"/>
                </a:solidFill>
              </a:rPr>
              <a:t>QUESO CABRALES 0,5 Kg </a:t>
            </a:r>
            <a:r>
              <a:rPr lang="es-ES" dirty="0" smtClean="0">
                <a:solidFill>
                  <a:schemeClr val="bg1"/>
                </a:solidFill>
              </a:rPr>
              <a:t>– 7,69€</a:t>
            </a:r>
          </a:p>
          <a:p>
            <a:pPr>
              <a:buClrTx/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11" name="10 Marcador de contenido" descr="cabrales2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285852" y="2285992"/>
            <a:ext cx="6286544" cy="40719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QUESO AFUEGA’L PITU (pieza) –3,61€</a:t>
            </a:r>
            <a:r>
              <a:rPr lang="es-ES" dirty="0" smtClean="0">
                <a:solidFill>
                  <a:srgbClr val="FFFF00"/>
                </a:solidFill>
              </a:rPr>
              <a:t/>
            </a:r>
            <a:br>
              <a:rPr lang="es-ES" dirty="0" smtClean="0">
                <a:solidFill>
                  <a:srgbClr val="FFFF00"/>
                </a:solidFill>
              </a:rPr>
            </a:b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8" name="7 Imagen" descr="Imagen%202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000240"/>
            <a:ext cx="5492760" cy="390525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Broadway" pitchFamily="82" charset="0"/>
              </a:rPr>
              <a:t>DULCES Y POSTRES</a:t>
            </a:r>
            <a:endParaRPr lang="es-ES" dirty="0">
              <a:latin typeface="Broadway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Char char=""/>
            </a:pPr>
            <a:r>
              <a:rPr lang="es-ES" b="1" dirty="0" smtClean="0">
                <a:solidFill>
                  <a:srgbClr val="FFFF00"/>
                </a:solidFill>
              </a:rPr>
              <a:t>CASADIELLES 6 UNIDADES – 3,50€</a:t>
            </a:r>
          </a:p>
          <a:p>
            <a:pPr>
              <a:buClrTx/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>
              <a:buClrTx/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3 Imagen" descr="300px-casdiel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7224" y="2643182"/>
            <a:ext cx="6663215" cy="40005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DULCE DE MANZANA 400g – 1,96€</a:t>
            </a:r>
            <a:r>
              <a:rPr lang="es-ES" dirty="0" smtClean="0">
                <a:solidFill>
                  <a:srgbClr val="FFFF00"/>
                </a:solidFill>
              </a:rPr>
              <a:t/>
            </a:r>
            <a:br>
              <a:rPr lang="es-ES" dirty="0" smtClean="0">
                <a:solidFill>
                  <a:srgbClr val="FFFF00"/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5" name="4 Imagen" descr="3025285210_d5b3645249_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85852" y="1928802"/>
            <a:ext cx="6143668" cy="378621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MERMELADA </a:t>
            </a:r>
            <a:r>
              <a:rPr lang="es-ES" sz="2800" b="1" dirty="0" smtClean="0">
                <a:solidFill>
                  <a:srgbClr val="FFFF00"/>
                </a:solidFill>
              </a:rPr>
              <a:t>DE MANZANA CON PASAS 335g – 1,96€</a:t>
            </a:r>
            <a:r>
              <a:rPr lang="es-ES" dirty="0" smtClean="0">
                <a:solidFill>
                  <a:srgbClr val="FFFF00"/>
                </a:solidFill>
              </a:rPr>
              <a:t/>
            </a:r>
            <a:br>
              <a:rPr lang="es-ES" dirty="0" smtClean="0">
                <a:solidFill>
                  <a:srgbClr val="FFFF00"/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None/>
            </a:pPr>
            <a:endParaRPr lang="es-ES" dirty="0" smtClean="0"/>
          </a:p>
          <a:p>
            <a:pPr>
              <a:buClrTx/>
              <a:buNone/>
            </a:pPr>
            <a:endParaRPr lang="es-ES" dirty="0"/>
          </a:p>
        </p:txBody>
      </p:sp>
      <p:pic>
        <p:nvPicPr>
          <p:cNvPr id="7" name="6 Imagen" descr="ayeran_mermemanazanaypasas_g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28794" y="2071678"/>
            <a:ext cx="5286412" cy="32861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CARAJITOS ASTURIANOS – 4,20€</a:t>
            </a:r>
            <a:r>
              <a:rPr lang="es-ES" dirty="0" smtClean="0">
                <a:solidFill>
                  <a:srgbClr val="FFFF00"/>
                </a:solidFill>
              </a:rPr>
              <a:t/>
            </a:r>
            <a:br>
              <a:rPr lang="es-ES" dirty="0" smtClean="0">
                <a:solidFill>
                  <a:srgbClr val="FFFF00"/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714488"/>
            <a:ext cx="7467600" cy="4525963"/>
          </a:xfrm>
        </p:spPr>
        <p:txBody>
          <a:bodyPr/>
          <a:lstStyle/>
          <a:p>
            <a:pPr algn="ctr">
              <a:buClrTx/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3 Imagen" descr="1248286185_Carajit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1928802"/>
            <a:ext cx="5643602" cy="35004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CEREZAS EN AGUARDIENTE – 2,71€</a:t>
            </a:r>
            <a:br>
              <a:rPr lang="es-ES" sz="2800" b="1" dirty="0" smtClean="0">
                <a:solidFill>
                  <a:srgbClr val="FFFF00"/>
                </a:solidFill>
              </a:rPr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4" name="3 Imagen" descr="DSCF81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5918" y="2000240"/>
            <a:ext cx="5143536" cy="35004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Font typeface="Wingdings" pitchFamily="2" charset="2"/>
              <a:buChar char=""/>
            </a:pPr>
            <a:r>
              <a:rPr lang="es-ES" sz="2800" b="1" dirty="0" smtClean="0">
                <a:solidFill>
                  <a:srgbClr val="FFFF00"/>
                </a:solidFill>
              </a:rPr>
              <a:t>MIEL TARRO DE BARRO 250g -3,54€</a:t>
            </a:r>
            <a:br>
              <a:rPr lang="es-ES" sz="2800" b="1" dirty="0" smtClean="0">
                <a:solidFill>
                  <a:srgbClr val="FFFF00"/>
                </a:solidFill>
              </a:rPr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None/>
            </a:pPr>
            <a:endParaRPr lang="es-ES" dirty="0">
              <a:solidFill>
                <a:schemeClr val="bg1"/>
              </a:solidFill>
            </a:endParaRPr>
          </a:p>
        </p:txBody>
      </p:sp>
      <p:pic>
        <p:nvPicPr>
          <p:cNvPr id="5" name="4 Imagen" descr="miel_tarrobarro_250_gr_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43042" y="2000240"/>
            <a:ext cx="5214974" cy="38100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tilla de diseño Impulso">
  <a:themeElements>
    <a:clrScheme name="Tema de Offic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Tema de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de diseño Impulso</Template>
  <TotalTime>371</TotalTime>
  <Words>137</Words>
  <Application>Microsoft Office PowerPoint</Application>
  <PresentationFormat>Presentación en pantalla (4:3)</PresentationFormat>
  <Paragraphs>35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Plantilla de diseño Impulso</vt:lpstr>
      <vt:lpstr>CATÁLOGO DE PRODUCTOS ASTURIANOS</vt:lpstr>
      <vt:lpstr>QUESOS</vt:lpstr>
      <vt:lpstr>QUESO AFUEGA’L PITU (pieza) –3,61€ </vt:lpstr>
      <vt:lpstr>DULCES Y POSTRES</vt:lpstr>
      <vt:lpstr>DULCE DE MANZANA 400g – 1,96€ </vt:lpstr>
      <vt:lpstr>MERMELADA DE MANZANA CON PASAS 335g – 1,96€ </vt:lpstr>
      <vt:lpstr>CARAJITOS ASTURIANOS – 4,20€ </vt:lpstr>
      <vt:lpstr>CEREZAS EN AGUARDIENTE – 2,71€ </vt:lpstr>
      <vt:lpstr>MIEL TARRO DE BARRO 250g -3,54€ </vt:lpstr>
      <vt:lpstr>CHORIZOS</vt:lpstr>
      <vt:lpstr>CHORIZO DE CIERVO – 4,02€</vt:lpstr>
      <vt:lpstr>CHORIZOS A LA SIDRA – 4,25€  </vt:lpstr>
      <vt:lpstr>FABADA Y COMPANGO</vt:lpstr>
      <vt:lpstr>COMPANGO PARA ½ Kg DE FABADA–4,21€ </vt:lpstr>
      <vt:lpstr>CONSERVAS</vt:lpstr>
      <vt:lpstr>ALGAS DE ASTURIAS 1 LATA 175g -3,30€  </vt:lpstr>
      <vt:lpstr>SIDRA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CATÁLOGO DE PRODUCTOS ASTURIANOS</dc:title>
  <dc:creator>Marina</dc:creator>
  <cp:lastModifiedBy>Marina</cp:lastModifiedBy>
  <cp:revision>42</cp:revision>
  <dcterms:created xsi:type="dcterms:W3CDTF">2010-02-17T21:08:04Z</dcterms:created>
  <dcterms:modified xsi:type="dcterms:W3CDTF">2010-03-03T20:15:08Z</dcterms:modified>
</cp:coreProperties>
</file>