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042E8-53AB-4B96-96B8-7F1C5D37FD7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B652C35-F134-4A18-A5FF-3B2EB5F0D22A}">
      <dgm:prSet phldrT="[Texto]"/>
      <dgm:spPr/>
      <dgm:t>
        <a:bodyPr/>
        <a:lstStyle/>
        <a:p>
          <a:r>
            <a:rPr lang="es-ES" dirty="0" smtClean="0"/>
            <a:t>Andrea Alonso Meca</a:t>
          </a:r>
          <a:endParaRPr lang="es-ES" dirty="0"/>
        </a:p>
      </dgm:t>
    </dgm:pt>
    <dgm:pt modelId="{23338B33-26DB-4315-BA19-95DFFB32575A}" type="parTrans" cxnId="{C9FA36B3-B681-4FCE-97E7-5BE28D87F2F0}">
      <dgm:prSet/>
      <dgm:spPr/>
      <dgm:t>
        <a:bodyPr/>
        <a:lstStyle/>
        <a:p>
          <a:endParaRPr lang="es-ES"/>
        </a:p>
      </dgm:t>
    </dgm:pt>
    <dgm:pt modelId="{AD91BEAD-03F2-4C7F-B476-1196F65DEBE6}" type="sibTrans" cxnId="{C9FA36B3-B681-4FCE-97E7-5BE28D87F2F0}">
      <dgm:prSet/>
      <dgm:spPr/>
      <dgm:t>
        <a:bodyPr/>
        <a:lstStyle/>
        <a:p>
          <a:endParaRPr lang="es-ES"/>
        </a:p>
      </dgm:t>
    </dgm:pt>
    <dgm:pt modelId="{D6612061-8B81-4A51-89C2-7F6FF3BB8747}">
      <dgm:prSet phldrT="[Texto]"/>
      <dgm:spPr/>
      <dgm:t>
        <a:bodyPr/>
        <a:lstStyle/>
        <a:p>
          <a:r>
            <a:rPr lang="es-ES" dirty="0" smtClean="0"/>
            <a:t>Javier Delgado Muñiz</a:t>
          </a:r>
          <a:endParaRPr lang="es-ES" dirty="0"/>
        </a:p>
      </dgm:t>
    </dgm:pt>
    <dgm:pt modelId="{55238D9B-9C14-40A4-9CB2-5FA15D4C9397}" type="parTrans" cxnId="{A3152AFF-7E42-4FC3-989E-FDAC569BC6D9}">
      <dgm:prSet/>
      <dgm:spPr/>
      <dgm:t>
        <a:bodyPr/>
        <a:lstStyle/>
        <a:p>
          <a:endParaRPr lang="es-ES"/>
        </a:p>
      </dgm:t>
    </dgm:pt>
    <dgm:pt modelId="{0EA8D2DC-4EBB-4569-99EE-CF261B5A201C}" type="sibTrans" cxnId="{A3152AFF-7E42-4FC3-989E-FDAC569BC6D9}">
      <dgm:prSet/>
      <dgm:spPr/>
      <dgm:t>
        <a:bodyPr/>
        <a:lstStyle/>
        <a:p>
          <a:endParaRPr lang="es-ES"/>
        </a:p>
      </dgm:t>
    </dgm:pt>
    <dgm:pt modelId="{91550507-A329-47B1-8555-D95B3B57C021}">
      <dgm:prSet phldrT="[Texto]"/>
      <dgm:spPr/>
      <dgm:t>
        <a:bodyPr/>
        <a:lstStyle/>
        <a:p>
          <a:r>
            <a:rPr lang="es-ES" dirty="0" smtClean="0"/>
            <a:t>Pelayo Suarez  Fernández</a:t>
          </a:r>
          <a:endParaRPr lang="es-ES" dirty="0"/>
        </a:p>
      </dgm:t>
    </dgm:pt>
    <dgm:pt modelId="{9C0FF06F-8CB8-4DE1-8A9E-D498A0E76D57}" type="parTrans" cxnId="{0CDD926C-24D8-46B3-A39E-DE53B59B5649}">
      <dgm:prSet/>
      <dgm:spPr/>
      <dgm:t>
        <a:bodyPr/>
        <a:lstStyle/>
        <a:p>
          <a:endParaRPr lang="es-ES"/>
        </a:p>
      </dgm:t>
    </dgm:pt>
    <dgm:pt modelId="{4C48D22F-CD4E-4D3B-951B-69A9B107F27C}" type="sibTrans" cxnId="{0CDD926C-24D8-46B3-A39E-DE53B59B5649}">
      <dgm:prSet/>
      <dgm:spPr/>
      <dgm:t>
        <a:bodyPr/>
        <a:lstStyle/>
        <a:p>
          <a:endParaRPr lang="es-ES"/>
        </a:p>
      </dgm:t>
    </dgm:pt>
    <dgm:pt modelId="{70838282-BA7B-485B-9A12-9A7A59EAC272}">
      <dgm:prSet phldrT="[Texto]"/>
      <dgm:spPr/>
      <dgm:t>
        <a:bodyPr/>
        <a:lstStyle/>
        <a:p>
          <a:r>
            <a:rPr lang="es-ES" dirty="0" smtClean="0"/>
            <a:t>Sara González </a:t>
          </a:r>
          <a:r>
            <a:rPr lang="es-ES" dirty="0" err="1" smtClean="0"/>
            <a:t>Ahedo</a:t>
          </a:r>
          <a:endParaRPr lang="es-ES" dirty="0"/>
        </a:p>
      </dgm:t>
    </dgm:pt>
    <dgm:pt modelId="{2007E7B1-005C-43D3-98BE-A56279208123}" type="parTrans" cxnId="{CDCF0F50-B925-49E6-8669-523230ECB063}">
      <dgm:prSet/>
      <dgm:spPr/>
      <dgm:t>
        <a:bodyPr/>
        <a:lstStyle/>
        <a:p>
          <a:endParaRPr lang="es-ES"/>
        </a:p>
      </dgm:t>
    </dgm:pt>
    <dgm:pt modelId="{0972D0E5-28A3-4754-A27F-ABB4D25D24D3}" type="sibTrans" cxnId="{CDCF0F50-B925-49E6-8669-523230ECB063}">
      <dgm:prSet/>
      <dgm:spPr/>
      <dgm:t>
        <a:bodyPr/>
        <a:lstStyle/>
        <a:p>
          <a:endParaRPr lang="es-ES"/>
        </a:p>
      </dgm:t>
    </dgm:pt>
    <dgm:pt modelId="{AC6CF92C-8677-475A-9E06-84116C3B3546}">
      <dgm:prSet phldrT="[Texto]"/>
      <dgm:spPr/>
      <dgm:t>
        <a:bodyPr/>
        <a:lstStyle/>
        <a:p>
          <a:r>
            <a:rPr lang="es-ES" dirty="0" smtClean="0"/>
            <a:t>Lucía Álvarez Alonso</a:t>
          </a:r>
          <a:endParaRPr lang="es-ES" dirty="0"/>
        </a:p>
      </dgm:t>
    </dgm:pt>
    <dgm:pt modelId="{DB45FAC7-C742-4141-BBB0-327629FA7938}" type="parTrans" cxnId="{DC7CC284-30D5-4F7F-A954-954C7129270C}">
      <dgm:prSet/>
      <dgm:spPr/>
      <dgm:t>
        <a:bodyPr/>
        <a:lstStyle/>
        <a:p>
          <a:endParaRPr lang="es-ES"/>
        </a:p>
      </dgm:t>
    </dgm:pt>
    <dgm:pt modelId="{D4BD59C2-5475-4DAD-A2C8-0214369BC83B}" type="sibTrans" cxnId="{DC7CC284-30D5-4F7F-A954-954C7129270C}">
      <dgm:prSet/>
      <dgm:spPr/>
      <dgm:t>
        <a:bodyPr/>
        <a:lstStyle/>
        <a:p>
          <a:endParaRPr lang="es-ES"/>
        </a:p>
      </dgm:t>
    </dgm:pt>
    <dgm:pt modelId="{351D28B1-6EAF-4BC1-A1F1-9928EC897F99}">
      <dgm:prSet/>
      <dgm:spPr/>
      <dgm:t>
        <a:bodyPr/>
        <a:lstStyle/>
        <a:p>
          <a:r>
            <a:rPr lang="es-ES" dirty="0" smtClean="0"/>
            <a:t>Adrián Boto  García</a:t>
          </a:r>
          <a:endParaRPr lang="es-ES" dirty="0"/>
        </a:p>
      </dgm:t>
    </dgm:pt>
    <dgm:pt modelId="{58798215-DBE4-422A-B7E3-AE5BDA5BA929}" type="parTrans" cxnId="{975174FF-7DB2-4280-ADEF-5858AB2B20D6}">
      <dgm:prSet/>
      <dgm:spPr/>
      <dgm:t>
        <a:bodyPr/>
        <a:lstStyle/>
        <a:p>
          <a:endParaRPr lang="es-ES"/>
        </a:p>
      </dgm:t>
    </dgm:pt>
    <dgm:pt modelId="{F9DDEFF6-FFBF-48BA-85C2-0A436DF6DB67}" type="sibTrans" cxnId="{975174FF-7DB2-4280-ADEF-5858AB2B20D6}">
      <dgm:prSet/>
      <dgm:spPr/>
      <dgm:t>
        <a:bodyPr/>
        <a:lstStyle/>
        <a:p>
          <a:endParaRPr lang="es-ES"/>
        </a:p>
      </dgm:t>
    </dgm:pt>
    <dgm:pt modelId="{898C51CE-1828-4C67-952D-D11A2FC784BC}">
      <dgm:prSet/>
      <dgm:spPr/>
      <dgm:t>
        <a:bodyPr/>
        <a:lstStyle/>
        <a:p>
          <a:r>
            <a:rPr lang="es-ES" dirty="0" smtClean="0"/>
            <a:t>Noelia García  </a:t>
          </a:r>
          <a:r>
            <a:rPr lang="es-ES" dirty="0" err="1" smtClean="0"/>
            <a:t>Fenández</a:t>
          </a:r>
          <a:endParaRPr lang="es-ES" dirty="0"/>
        </a:p>
      </dgm:t>
    </dgm:pt>
    <dgm:pt modelId="{60AA80BF-6212-4FBC-9495-D2676CB83DA5}" type="parTrans" cxnId="{3A143CFC-1F41-45F4-A1C9-5ECAAC9531D8}">
      <dgm:prSet/>
      <dgm:spPr/>
      <dgm:t>
        <a:bodyPr/>
        <a:lstStyle/>
        <a:p>
          <a:endParaRPr lang="es-ES"/>
        </a:p>
      </dgm:t>
    </dgm:pt>
    <dgm:pt modelId="{A20CB71A-FFA9-4E25-93BF-F30F1EAF2753}" type="sibTrans" cxnId="{3A143CFC-1F41-45F4-A1C9-5ECAAC9531D8}">
      <dgm:prSet/>
      <dgm:spPr/>
      <dgm:t>
        <a:bodyPr/>
        <a:lstStyle/>
        <a:p>
          <a:endParaRPr lang="es-ES"/>
        </a:p>
      </dgm:t>
    </dgm:pt>
    <dgm:pt modelId="{73AA396C-6D28-44C8-9793-266943D38CBB}">
      <dgm:prSet/>
      <dgm:spPr/>
      <dgm:t>
        <a:bodyPr/>
        <a:lstStyle/>
        <a:p>
          <a:r>
            <a:rPr lang="es-ES" dirty="0" smtClean="0"/>
            <a:t>Alejandro Uría Iglesias</a:t>
          </a:r>
          <a:endParaRPr lang="es-ES" dirty="0"/>
        </a:p>
      </dgm:t>
    </dgm:pt>
    <dgm:pt modelId="{55A49EC0-E7E6-44FF-878F-25355E556281}" type="parTrans" cxnId="{FE834280-87BC-4A46-814C-83C739E82D21}">
      <dgm:prSet/>
      <dgm:spPr/>
      <dgm:t>
        <a:bodyPr/>
        <a:lstStyle/>
        <a:p>
          <a:endParaRPr lang="es-ES"/>
        </a:p>
      </dgm:t>
    </dgm:pt>
    <dgm:pt modelId="{37F1B249-8EE0-4B0B-99D6-B8DE623AF5A3}" type="sibTrans" cxnId="{FE834280-87BC-4A46-814C-83C739E82D21}">
      <dgm:prSet/>
      <dgm:spPr/>
      <dgm:t>
        <a:bodyPr/>
        <a:lstStyle/>
        <a:p>
          <a:endParaRPr lang="es-ES"/>
        </a:p>
      </dgm:t>
    </dgm:pt>
    <dgm:pt modelId="{515E647D-5F7F-4B38-AD50-D3A121612427}">
      <dgm:prSet/>
      <dgm:spPr/>
      <dgm:t>
        <a:bodyPr/>
        <a:lstStyle/>
        <a:p>
          <a:r>
            <a:rPr lang="es-ES" dirty="0" smtClean="0"/>
            <a:t>Alba </a:t>
          </a:r>
          <a:r>
            <a:rPr lang="es-ES" dirty="0" err="1" smtClean="0"/>
            <a:t>Junqueira</a:t>
          </a:r>
          <a:r>
            <a:rPr lang="es-ES" dirty="0" smtClean="0"/>
            <a:t> Cano</a:t>
          </a:r>
          <a:endParaRPr lang="es-ES" dirty="0"/>
        </a:p>
      </dgm:t>
    </dgm:pt>
    <dgm:pt modelId="{5FB89532-A6DF-4A6D-BE37-64BAEB9D7B3E}" type="parTrans" cxnId="{5D545B5E-9785-401F-BAEB-84CADB9F6E97}">
      <dgm:prSet/>
      <dgm:spPr/>
      <dgm:t>
        <a:bodyPr/>
        <a:lstStyle/>
        <a:p>
          <a:endParaRPr lang="es-ES"/>
        </a:p>
      </dgm:t>
    </dgm:pt>
    <dgm:pt modelId="{1BE77C53-163F-4E20-8BCD-850104A14733}" type="sibTrans" cxnId="{5D545B5E-9785-401F-BAEB-84CADB9F6E97}">
      <dgm:prSet/>
      <dgm:spPr/>
      <dgm:t>
        <a:bodyPr/>
        <a:lstStyle/>
        <a:p>
          <a:endParaRPr lang="es-ES"/>
        </a:p>
      </dgm:t>
    </dgm:pt>
    <dgm:pt modelId="{C6688AA8-7E15-4AFB-B926-9EB54DDFD23D}" type="pres">
      <dgm:prSet presAssocID="{09F042E8-53AB-4B96-96B8-7F1C5D37FD77}" presName="cycle" presStyleCnt="0">
        <dgm:presLayoutVars>
          <dgm:dir/>
          <dgm:resizeHandles val="exact"/>
        </dgm:presLayoutVars>
      </dgm:prSet>
      <dgm:spPr/>
    </dgm:pt>
    <dgm:pt modelId="{AF710C53-DD60-451D-937B-C8BF6B5A2DAA}" type="pres">
      <dgm:prSet presAssocID="{8B652C35-F134-4A18-A5FF-3B2EB5F0D22A}" presName="node" presStyleLbl="node1" presStyleIdx="0" presStyleCnt="9">
        <dgm:presLayoutVars>
          <dgm:bulletEnabled val="1"/>
        </dgm:presLayoutVars>
      </dgm:prSet>
      <dgm:spPr/>
    </dgm:pt>
    <dgm:pt modelId="{0FAD76AC-60A2-4194-B118-AC2024B5216A}" type="pres">
      <dgm:prSet presAssocID="{8B652C35-F134-4A18-A5FF-3B2EB5F0D22A}" presName="spNode" presStyleCnt="0"/>
      <dgm:spPr/>
    </dgm:pt>
    <dgm:pt modelId="{F3D1FAF9-8CD7-4F81-BEBE-BC217E2BE0C1}" type="pres">
      <dgm:prSet presAssocID="{AD91BEAD-03F2-4C7F-B476-1196F65DEBE6}" presName="sibTrans" presStyleLbl="sibTrans1D1" presStyleIdx="0" presStyleCnt="9"/>
      <dgm:spPr/>
    </dgm:pt>
    <dgm:pt modelId="{48AE0561-E099-44AA-BB66-7D7B61A046DD}" type="pres">
      <dgm:prSet presAssocID="{D6612061-8B81-4A51-89C2-7F6FF3BB874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D0444D-96EE-4C36-A29B-A1F123D6B253}" type="pres">
      <dgm:prSet presAssocID="{D6612061-8B81-4A51-89C2-7F6FF3BB8747}" presName="spNode" presStyleCnt="0"/>
      <dgm:spPr/>
    </dgm:pt>
    <dgm:pt modelId="{F7ADE35D-DB37-4515-84CC-1940DAB2DB85}" type="pres">
      <dgm:prSet presAssocID="{0EA8D2DC-4EBB-4569-99EE-CF261B5A201C}" presName="sibTrans" presStyleLbl="sibTrans1D1" presStyleIdx="1" presStyleCnt="9"/>
      <dgm:spPr/>
    </dgm:pt>
    <dgm:pt modelId="{B7DD11AC-9D86-413A-AE5D-199B6EE95B20}" type="pres">
      <dgm:prSet presAssocID="{91550507-A329-47B1-8555-D95B3B57C02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0C7974-5C1D-46F0-9E82-88B4BD393B82}" type="pres">
      <dgm:prSet presAssocID="{91550507-A329-47B1-8555-D95B3B57C021}" presName="spNode" presStyleCnt="0"/>
      <dgm:spPr/>
    </dgm:pt>
    <dgm:pt modelId="{6B0ED69A-C1FA-4307-AA9B-D5139A82EB43}" type="pres">
      <dgm:prSet presAssocID="{4C48D22F-CD4E-4D3B-951B-69A9B107F27C}" presName="sibTrans" presStyleLbl="sibTrans1D1" presStyleIdx="2" presStyleCnt="9"/>
      <dgm:spPr/>
    </dgm:pt>
    <dgm:pt modelId="{F4B0EA3C-4FE7-4072-8F56-672C0DA1EEC5}" type="pres">
      <dgm:prSet presAssocID="{70838282-BA7B-485B-9A12-9A7A59EAC27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5834A6-3C29-46D6-887D-DA55C5DF2398}" type="pres">
      <dgm:prSet presAssocID="{70838282-BA7B-485B-9A12-9A7A59EAC272}" presName="spNode" presStyleCnt="0"/>
      <dgm:spPr/>
    </dgm:pt>
    <dgm:pt modelId="{8F1F6F12-42AF-4C0E-B520-3AEE993CBA8A}" type="pres">
      <dgm:prSet presAssocID="{0972D0E5-28A3-4754-A27F-ABB4D25D24D3}" presName="sibTrans" presStyleLbl="sibTrans1D1" presStyleIdx="3" presStyleCnt="9"/>
      <dgm:spPr/>
    </dgm:pt>
    <dgm:pt modelId="{19EB37E7-3E43-4A4F-B83A-0B773483A87E}" type="pres">
      <dgm:prSet presAssocID="{AC6CF92C-8677-475A-9E06-84116C3B354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88D6DE-6C97-4216-827D-5684038A56FD}" type="pres">
      <dgm:prSet presAssocID="{AC6CF92C-8677-475A-9E06-84116C3B3546}" presName="spNode" presStyleCnt="0"/>
      <dgm:spPr/>
    </dgm:pt>
    <dgm:pt modelId="{AA0012E5-E6C5-4D88-80EA-EEF5584A9517}" type="pres">
      <dgm:prSet presAssocID="{D4BD59C2-5475-4DAD-A2C8-0214369BC83B}" presName="sibTrans" presStyleLbl="sibTrans1D1" presStyleIdx="4" presStyleCnt="9"/>
      <dgm:spPr/>
    </dgm:pt>
    <dgm:pt modelId="{0017C670-F4C2-4107-92D1-CD2C52934013}" type="pres">
      <dgm:prSet presAssocID="{351D28B1-6EAF-4BC1-A1F1-9928EC897F99}" presName="node" presStyleLbl="node1" presStyleIdx="5" presStyleCnt="9">
        <dgm:presLayoutVars>
          <dgm:bulletEnabled val="1"/>
        </dgm:presLayoutVars>
      </dgm:prSet>
      <dgm:spPr/>
    </dgm:pt>
    <dgm:pt modelId="{61607C21-B844-4D02-9CA7-E89A476C56C8}" type="pres">
      <dgm:prSet presAssocID="{351D28B1-6EAF-4BC1-A1F1-9928EC897F99}" presName="spNode" presStyleCnt="0"/>
      <dgm:spPr/>
    </dgm:pt>
    <dgm:pt modelId="{7C02019C-AE01-4DCD-A809-9EA6096AABD2}" type="pres">
      <dgm:prSet presAssocID="{F9DDEFF6-FFBF-48BA-85C2-0A436DF6DB67}" presName="sibTrans" presStyleLbl="sibTrans1D1" presStyleIdx="5" presStyleCnt="9"/>
      <dgm:spPr/>
    </dgm:pt>
    <dgm:pt modelId="{817DA45C-9E3C-4D61-B0E9-DD119EE8D905}" type="pres">
      <dgm:prSet presAssocID="{898C51CE-1828-4C67-952D-D11A2FC784B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21ED76-5E58-4948-BCFD-7293432257A4}" type="pres">
      <dgm:prSet presAssocID="{898C51CE-1828-4C67-952D-D11A2FC784BC}" presName="spNode" presStyleCnt="0"/>
      <dgm:spPr/>
    </dgm:pt>
    <dgm:pt modelId="{98B538ED-D604-400B-862B-0B422AFB64B0}" type="pres">
      <dgm:prSet presAssocID="{A20CB71A-FFA9-4E25-93BF-F30F1EAF2753}" presName="sibTrans" presStyleLbl="sibTrans1D1" presStyleIdx="6" presStyleCnt="9"/>
      <dgm:spPr/>
    </dgm:pt>
    <dgm:pt modelId="{930D2142-8122-4363-A2A3-D6DC567902BA}" type="pres">
      <dgm:prSet presAssocID="{73AA396C-6D28-44C8-9793-266943D38CB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E67B02-647A-4941-AF36-4E5270025937}" type="pres">
      <dgm:prSet presAssocID="{73AA396C-6D28-44C8-9793-266943D38CBB}" presName="spNode" presStyleCnt="0"/>
      <dgm:spPr/>
    </dgm:pt>
    <dgm:pt modelId="{178CF893-0DA5-4175-B2AE-89A5F57E688D}" type="pres">
      <dgm:prSet presAssocID="{37F1B249-8EE0-4B0B-99D6-B8DE623AF5A3}" presName="sibTrans" presStyleLbl="sibTrans1D1" presStyleIdx="7" presStyleCnt="9"/>
      <dgm:spPr/>
    </dgm:pt>
    <dgm:pt modelId="{3CAB4862-6699-4FB6-A829-E84132F64E59}" type="pres">
      <dgm:prSet presAssocID="{515E647D-5F7F-4B38-AD50-D3A121612427}" presName="node" presStyleLbl="node1" presStyleIdx="8" presStyleCnt="9">
        <dgm:presLayoutVars>
          <dgm:bulletEnabled val="1"/>
        </dgm:presLayoutVars>
      </dgm:prSet>
      <dgm:spPr/>
    </dgm:pt>
    <dgm:pt modelId="{0F3ABACA-0F75-4CDB-A69C-B0E96E5AA45D}" type="pres">
      <dgm:prSet presAssocID="{515E647D-5F7F-4B38-AD50-D3A121612427}" presName="spNode" presStyleCnt="0"/>
      <dgm:spPr/>
    </dgm:pt>
    <dgm:pt modelId="{7846C60B-D452-4C02-BD6A-BF8A0079B909}" type="pres">
      <dgm:prSet presAssocID="{1BE77C53-163F-4E20-8BCD-850104A14733}" presName="sibTrans" presStyleLbl="sibTrans1D1" presStyleIdx="8" presStyleCnt="9"/>
      <dgm:spPr/>
    </dgm:pt>
  </dgm:ptLst>
  <dgm:cxnLst>
    <dgm:cxn modelId="{013724E2-59C0-4B27-8F20-3537F1531AC2}" type="presOf" srcId="{73AA396C-6D28-44C8-9793-266943D38CBB}" destId="{930D2142-8122-4363-A2A3-D6DC567902BA}" srcOrd="0" destOrd="0" presId="urn:microsoft.com/office/officeart/2005/8/layout/cycle6"/>
    <dgm:cxn modelId="{62AB1068-4D8E-4936-BD32-36BA6CFFBFBB}" type="presOf" srcId="{D4BD59C2-5475-4DAD-A2C8-0214369BC83B}" destId="{AA0012E5-E6C5-4D88-80EA-EEF5584A9517}" srcOrd="0" destOrd="0" presId="urn:microsoft.com/office/officeart/2005/8/layout/cycle6"/>
    <dgm:cxn modelId="{A0DEC681-CD41-4B0C-9C86-1E3187383F44}" type="presOf" srcId="{515E647D-5F7F-4B38-AD50-D3A121612427}" destId="{3CAB4862-6699-4FB6-A829-E84132F64E59}" srcOrd="0" destOrd="0" presId="urn:microsoft.com/office/officeart/2005/8/layout/cycle6"/>
    <dgm:cxn modelId="{29E10879-B72D-4E46-8823-15F01B986FDC}" type="presOf" srcId="{0EA8D2DC-4EBB-4569-99EE-CF261B5A201C}" destId="{F7ADE35D-DB37-4515-84CC-1940DAB2DB85}" srcOrd="0" destOrd="0" presId="urn:microsoft.com/office/officeart/2005/8/layout/cycle6"/>
    <dgm:cxn modelId="{1614E013-461D-486B-B241-E989E82A9E96}" type="presOf" srcId="{AD91BEAD-03F2-4C7F-B476-1196F65DEBE6}" destId="{F3D1FAF9-8CD7-4F81-BEBE-BC217E2BE0C1}" srcOrd="0" destOrd="0" presId="urn:microsoft.com/office/officeart/2005/8/layout/cycle6"/>
    <dgm:cxn modelId="{0E1106CA-6C49-4A31-89CA-324F9667CA6C}" type="presOf" srcId="{F9DDEFF6-FFBF-48BA-85C2-0A436DF6DB67}" destId="{7C02019C-AE01-4DCD-A809-9EA6096AABD2}" srcOrd="0" destOrd="0" presId="urn:microsoft.com/office/officeart/2005/8/layout/cycle6"/>
    <dgm:cxn modelId="{CCFFBEE7-9542-4C18-86BA-C5DB06DFA1C5}" type="presOf" srcId="{0972D0E5-28A3-4754-A27F-ABB4D25D24D3}" destId="{8F1F6F12-42AF-4C0E-B520-3AEE993CBA8A}" srcOrd="0" destOrd="0" presId="urn:microsoft.com/office/officeart/2005/8/layout/cycle6"/>
    <dgm:cxn modelId="{A3152AFF-7E42-4FC3-989E-FDAC569BC6D9}" srcId="{09F042E8-53AB-4B96-96B8-7F1C5D37FD77}" destId="{D6612061-8B81-4A51-89C2-7F6FF3BB8747}" srcOrd="1" destOrd="0" parTransId="{55238D9B-9C14-40A4-9CB2-5FA15D4C9397}" sibTransId="{0EA8D2DC-4EBB-4569-99EE-CF261B5A201C}"/>
    <dgm:cxn modelId="{FE834280-87BC-4A46-814C-83C739E82D21}" srcId="{09F042E8-53AB-4B96-96B8-7F1C5D37FD77}" destId="{73AA396C-6D28-44C8-9793-266943D38CBB}" srcOrd="7" destOrd="0" parTransId="{55A49EC0-E7E6-44FF-878F-25355E556281}" sibTransId="{37F1B249-8EE0-4B0B-99D6-B8DE623AF5A3}"/>
    <dgm:cxn modelId="{C9FA36B3-B681-4FCE-97E7-5BE28D87F2F0}" srcId="{09F042E8-53AB-4B96-96B8-7F1C5D37FD77}" destId="{8B652C35-F134-4A18-A5FF-3B2EB5F0D22A}" srcOrd="0" destOrd="0" parTransId="{23338B33-26DB-4315-BA19-95DFFB32575A}" sibTransId="{AD91BEAD-03F2-4C7F-B476-1196F65DEBE6}"/>
    <dgm:cxn modelId="{D89778AB-1CD2-4A9D-B88E-09B7199976AF}" type="presOf" srcId="{D6612061-8B81-4A51-89C2-7F6FF3BB8747}" destId="{48AE0561-E099-44AA-BB66-7D7B61A046DD}" srcOrd="0" destOrd="0" presId="urn:microsoft.com/office/officeart/2005/8/layout/cycle6"/>
    <dgm:cxn modelId="{3A143CFC-1F41-45F4-A1C9-5ECAAC9531D8}" srcId="{09F042E8-53AB-4B96-96B8-7F1C5D37FD77}" destId="{898C51CE-1828-4C67-952D-D11A2FC784BC}" srcOrd="6" destOrd="0" parTransId="{60AA80BF-6212-4FBC-9495-D2676CB83DA5}" sibTransId="{A20CB71A-FFA9-4E25-93BF-F30F1EAF2753}"/>
    <dgm:cxn modelId="{DC7CC284-30D5-4F7F-A954-954C7129270C}" srcId="{09F042E8-53AB-4B96-96B8-7F1C5D37FD77}" destId="{AC6CF92C-8677-475A-9E06-84116C3B3546}" srcOrd="4" destOrd="0" parTransId="{DB45FAC7-C742-4141-BBB0-327629FA7938}" sibTransId="{D4BD59C2-5475-4DAD-A2C8-0214369BC83B}"/>
    <dgm:cxn modelId="{CDCF0F50-B925-49E6-8669-523230ECB063}" srcId="{09F042E8-53AB-4B96-96B8-7F1C5D37FD77}" destId="{70838282-BA7B-485B-9A12-9A7A59EAC272}" srcOrd="3" destOrd="0" parTransId="{2007E7B1-005C-43D3-98BE-A56279208123}" sibTransId="{0972D0E5-28A3-4754-A27F-ABB4D25D24D3}"/>
    <dgm:cxn modelId="{096C4B36-B2D4-4A6F-B161-721A4915E54E}" type="presOf" srcId="{91550507-A329-47B1-8555-D95B3B57C021}" destId="{B7DD11AC-9D86-413A-AE5D-199B6EE95B20}" srcOrd="0" destOrd="0" presId="urn:microsoft.com/office/officeart/2005/8/layout/cycle6"/>
    <dgm:cxn modelId="{522216F1-65D8-477D-BD29-6154C71A2869}" type="presOf" srcId="{4C48D22F-CD4E-4D3B-951B-69A9B107F27C}" destId="{6B0ED69A-C1FA-4307-AA9B-D5139A82EB43}" srcOrd="0" destOrd="0" presId="urn:microsoft.com/office/officeart/2005/8/layout/cycle6"/>
    <dgm:cxn modelId="{45CB6B8F-4292-484C-A514-CD24A21B6289}" type="presOf" srcId="{A20CB71A-FFA9-4E25-93BF-F30F1EAF2753}" destId="{98B538ED-D604-400B-862B-0B422AFB64B0}" srcOrd="0" destOrd="0" presId="urn:microsoft.com/office/officeart/2005/8/layout/cycle6"/>
    <dgm:cxn modelId="{F3F2D7A5-F4C9-4D94-AFA8-CB4F903EA938}" type="presOf" srcId="{AC6CF92C-8677-475A-9E06-84116C3B3546}" destId="{19EB37E7-3E43-4A4F-B83A-0B773483A87E}" srcOrd="0" destOrd="0" presId="urn:microsoft.com/office/officeart/2005/8/layout/cycle6"/>
    <dgm:cxn modelId="{0CDD926C-24D8-46B3-A39E-DE53B59B5649}" srcId="{09F042E8-53AB-4B96-96B8-7F1C5D37FD77}" destId="{91550507-A329-47B1-8555-D95B3B57C021}" srcOrd="2" destOrd="0" parTransId="{9C0FF06F-8CB8-4DE1-8A9E-D498A0E76D57}" sibTransId="{4C48D22F-CD4E-4D3B-951B-69A9B107F27C}"/>
    <dgm:cxn modelId="{4F6E4B7E-9907-404F-8562-735F543B87A9}" type="presOf" srcId="{70838282-BA7B-485B-9A12-9A7A59EAC272}" destId="{F4B0EA3C-4FE7-4072-8F56-672C0DA1EEC5}" srcOrd="0" destOrd="0" presId="urn:microsoft.com/office/officeart/2005/8/layout/cycle6"/>
    <dgm:cxn modelId="{484E6FF3-CCE0-496D-86C7-1AF54A9F4C91}" type="presOf" srcId="{351D28B1-6EAF-4BC1-A1F1-9928EC897F99}" destId="{0017C670-F4C2-4107-92D1-CD2C52934013}" srcOrd="0" destOrd="0" presId="urn:microsoft.com/office/officeart/2005/8/layout/cycle6"/>
    <dgm:cxn modelId="{975174FF-7DB2-4280-ADEF-5858AB2B20D6}" srcId="{09F042E8-53AB-4B96-96B8-7F1C5D37FD77}" destId="{351D28B1-6EAF-4BC1-A1F1-9928EC897F99}" srcOrd="5" destOrd="0" parTransId="{58798215-DBE4-422A-B7E3-AE5BDA5BA929}" sibTransId="{F9DDEFF6-FFBF-48BA-85C2-0A436DF6DB67}"/>
    <dgm:cxn modelId="{C0B07B0A-BBDA-421A-818C-01AB940AC389}" type="presOf" srcId="{09F042E8-53AB-4B96-96B8-7F1C5D37FD77}" destId="{C6688AA8-7E15-4AFB-B926-9EB54DDFD23D}" srcOrd="0" destOrd="0" presId="urn:microsoft.com/office/officeart/2005/8/layout/cycle6"/>
    <dgm:cxn modelId="{41CF6C15-4DA0-431E-87C2-B1C6D7FD0240}" type="presOf" srcId="{37F1B249-8EE0-4B0B-99D6-B8DE623AF5A3}" destId="{178CF893-0DA5-4175-B2AE-89A5F57E688D}" srcOrd="0" destOrd="0" presId="urn:microsoft.com/office/officeart/2005/8/layout/cycle6"/>
    <dgm:cxn modelId="{734B5E95-0799-4B55-BFB6-BADB2063C635}" type="presOf" srcId="{898C51CE-1828-4C67-952D-D11A2FC784BC}" destId="{817DA45C-9E3C-4D61-B0E9-DD119EE8D905}" srcOrd="0" destOrd="0" presId="urn:microsoft.com/office/officeart/2005/8/layout/cycle6"/>
    <dgm:cxn modelId="{5D545B5E-9785-401F-BAEB-84CADB9F6E97}" srcId="{09F042E8-53AB-4B96-96B8-7F1C5D37FD77}" destId="{515E647D-5F7F-4B38-AD50-D3A121612427}" srcOrd="8" destOrd="0" parTransId="{5FB89532-A6DF-4A6D-BE37-64BAEB9D7B3E}" sibTransId="{1BE77C53-163F-4E20-8BCD-850104A14733}"/>
    <dgm:cxn modelId="{F2C16869-DF78-4EA2-AAE9-ABAA00535821}" type="presOf" srcId="{1BE77C53-163F-4E20-8BCD-850104A14733}" destId="{7846C60B-D452-4C02-BD6A-BF8A0079B909}" srcOrd="0" destOrd="0" presId="urn:microsoft.com/office/officeart/2005/8/layout/cycle6"/>
    <dgm:cxn modelId="{354BFFBE-24D7-4DF1-8742-48E493D6B4C9}" type="presOf" srcId="{8B652C35-F134-4A18-A5FF-3B2EB5F0D22A}" destId="{AF710C53-DD60-451D-937B-C8BF6B5A2DAA}" srcOrd="0" destOrd="0" presId="urn:microsoft.com/office/officeart/2005/8/layout/cycle6"/>
    <dgm:cxn modelId="{9A86D5F3-B0BD-43E0-ADEB-7A368832F6E4}" type="presParOf" srcId="{C6688AA8-7E15-4AFB-B926-9EB54DDFD23D}" destId="{AF710C53-DD60-451D-937B-C8BF6B5A2DAA}" srcOrd="0" destOrd="0" presId="urn:microsoft.com/office/officeart/2005/8/layout/cycle6"/>
    <dgm:cxn modelId="{1C693C53-86C5-4AE0-BCC4-75B5D63ADC32}" type="presParOf" srcId="{C6688AA8-7E15-4AFB-B926-9EB54DDFD23D}" destId="{0FAD76AC-60A2-4194-B118-AC2024B5216A}" srcOrd="1" destOrd="0" presId="urn:microsoft.com/office/officeart/2005/8/layout/cycle6"/>
    <dgm:cxn modelId="{37EF923C-FAB8-4EEF-BE5B-31E8B9FDD6BF}" type="presParOf" srcId="{C6688AA8-7E15-4AFB-B926-9EB54DDFD23D}" destId="{F3D1FAF9-8CD7-4F81-BEBE-BC217E2BE0C1}" srcOrd="2" destOrd="0" presId="urn:microsoft.com/office/officeart/2005/8/layout/cycle6"/>
    <dgm:cxn modelId="{7D2AEAE1-97AB-48BD-928A-88ED015EE0C8}" type="presParOf" srcId="{C6688AA8-7E15-4AFB-B926-9EB54DDFD23D}" destId="{48AE0561-E099-44AA-BB66-7D7B61A046DD}" srcOrd="3" destOrd="0" presId="urn:microsoft.com/office/officeart/2005/8/layout/cycle6"/>
    <dgm:cxn modelId="{0D729957-75BF-4D2D-AED6-9C9059B4652B}" type="presParOf" srcId="{C6688AA8-7E15-4AFB-B926-9EB54DDFD23D}" destId="{D0D0444D-96EE-4C36-A29B-A1F123D6B253}" srcOrd="4" destOrd="0" presId="urn:microsoft.com/office/officeart/2005/8/layout/cycle6"/>
    <dgm:cxn modelId="{9789BFE3-5F35-47C5-8AB4-80B458015A51}" type="presParOf" srcId="{C6688AA8-7E15-4AFB-B926-9EB54DDFD23D}" destId="{F7ADE35D-DB37-4515-84CC-1940DAB2DB85}" srcOrd="5" destOrd="0" presId="urn:microsoft.com/office/officeart/2005/8/layout/cycle6"/>
    <dgm:cxn modelId="{AB7B971D-7C92-440C-81CC-D8A9A00D6708}" type="presParOf" srcId="{C6688AA8-7E15-4AFB-B926-9EB54DDFD23D}" destId="{B7DD11AC-9D86-413A-AE5D-199B6EE95B20}" srcOrd="6" destOrd="0" presId="urn:microsoft.com/office/officeart/2005/8/layout/cycle6"/>
    <dgm:cxn modelId="{BA30C986-2A40-443D-913B-2DE57633299C}" type="presParOf" srcId="{C6688AA8-7E15-4AFB-B926-9EB54DDFD23D}" destId="{D60C7974-5C1D-46F0-9E82-88B4BD393B82}" srcOrd="7" destOrd="0" presId="urn:microsoft.com/office/officeart/2005/8/layout/cycle6"/>
    <dgm:cxn modelId="{C7681E1C-2679-4B1B-81DA-52A645DA0860}" type="presParOf" srcId="{C6688AA8-7E15-4AFB-B926-9EB54DDFD23D}" destId="{6B0ED69A-C1FA-4307-AA9B-D5139A82EB43}" srcOrd="8" destOrd="0" presId="urn:microsoft.com/office/officeart/2005/8/layout/cycle6"/>
    <dgm:cxn modelId="{A03771A6-F0A8-422C-B30C-295E67DB8B7D}" type="presParOf" srcId="{C6688AA8-7E15-4AFB-B926-9EB54DDFD23D}" destId="{F4B0EA3C-4FE7-4072-8F56-672C0DA1EEC5}" srcOrd="9" destOrd="0" presId="urn:microsoft.com/office/officeart/2005/8/layout/cycle6"/>
    <dgm:cxn modelId="{8255F14B-B083-4143-B103-2434F84A10EA}" type="presParOf" srcId="{C6688AA8-7E15-4AFB-B926-9EB54DDFD23D}" destId="{D95834A6-3C29-46D6-887D-DA55C5DF2398}" srcOrd="10" destOrd="0" presId="urn:microsoft.com/office/officeart/2005/8/layout/cycle6"/>
    <dgm:cxn modelId="{9BF586EC-D405-4549-A85B-5CB9CFAAF6D1}" type="presParOf" srcId="{C6688AA8-7E15-4AFB-B926-9EB54DDFD23D}" destId="{8F1F6F12-42AF-4C0E-B520-3AEE993CBA8A}" srcOrd="11" destOrd="0" presId="urn:microsoft.com/office/officeart/2005/8/layout/cycle6"/>
    <dgm:cxn modelId="{C2A3CD15-2E38-4DC4-BBCF-51B35A3F1686}" type="presParOf" srcId="{C6688AA8-7E15-4AFB-B926-9EB54DDFD23D}" destId="{19EB37E7-3E43-4A4F-B83A-0B773483A87E}" srcOrd="12" destOrd="0" presId="urn:microsoft.com/office/officeart/2005/8/layout/cycle6"/>
    <dgm:cxn modelId="{63260690-36FD-4938-B6BD-CA129893376D}" type="presParOf" srcId="{C6688AA8-7E15-4AFB-B926-9EB54DDFD23D}" destId="{6088D6DE-6C97-4216-827D-5684038A56FD}" srcOrd="13" destOrd="0" presId="urn:microsoft.com/office/officeart/2005/8/layout/cycle6"/>
    <dgm:cxn modelId="{D5C3DCFE-71D9-48DE-8378-6CC8A2D983AA}" type="presParOf" srcId="{C6688AA8-7E15-4AFB-B926-9EB54DDFD23D}" destId="{AA0012E5-E6C5-4D88-80EA-EEF5584A9517}" srcOrd="14" destOrd="0" presId="urn:microsoft.com/office/officeart/2005/8/layout/cycle6"/>
    <dgm:cxn modelId="{9AA6D4FF-2A8F-4CDF-8258-7C502EC2FB1E}" type="presParOf" srcId="{C6688AA8-7E15-4AFB-B926-9EB54DDFD23D}" destId="{0017C670-F4C2-4107-92D1-CD2C52934013}" srcOrd="15" destOrd="0" presId="urn:microsoft.com/office/officeart/2005/8/layout/cycle6"/>
    <dgm:cxn modelId="{5822E354-7543-4757-B6F2-1DF438199282}" type="presParOf" srcId="{C6688AA8-7E15-4AFB-B926-9EB54DDFD23D}" destId="{61607C21-B844-4D02-9CA7-E89A476C56C8}" srcOrd="16" destOrd="0" presId="urn:microsoft.com/office/officeart/2005/8/layout/cycle6"/>
    <dgm:cxn modelId="{1510B519-0C6F-4A19-BC4C-FF41CC896605}" type="presParOf" srcId="{C6688AA8-7E15-4AFB-B926-9EB54DDFD23D}" destId="{7C02019C-AE01-4DCD-A809-9EA6096AABD2}" srcOrd="17" destOrd="0" presId="urn:microsoft.com/office/officeart/2005/8/layout/cycle6"/>
    <dgm:cxn modelId="{81A4457B-A6FD-4556-A8D7-6D7E088B3C9D}" type="presParOf" srcId="{C6688AA8-7E15-4AFB-B926-9EB54DDFD23D}" destId="{817DA45C-9E3C-4D61-B0E9-DD119EE8D905}" srcOrd="18" destOrd="0" presId="urn:microsoft.com/office/officeart/2005/8/layout/cycle6"/>
    <dgm:cxn modelId="{4CAC169C-5B07-42D5-A7A7-BFC7E6B05067}" type="presParOf" srcId="{C6688AA8-7E15-4AFB-B926-9EB54DDFD23D}" destId="{3821ED76-5E58-4948-BCFD-7293432257A4}" srcOrd="19" destOrd="0" presId="urn:microsoft.com/office/officeart/2005/8/layout/cycle6"/>
    <dgm:cxn modelId="{AF56043E-AA66-4E93-B113-FB0E4C158823}" type="presParOf" srcId="{C6688AA8-7E15-4AFB-B926-9EB54DDFD23D}" destId="{98B538ED-D604-400B-862B-0B422AFB64B0}" srcOrd="20" destOrd="0" presId="urn:microsoft.com/office/officeart/2005/8/layout/cycle6"/>
    <dgm:cxn modelId="{77187065-6C57-4637-ABC2-E13A12EF1927}" type="presParOf" srcId="{C6688AA8-7E15-4AFB-B926-9EB54DDFD23D}" destId="{930D2142-8122-4363-A2A3-D6DC567902BA}" srcOrd="21" destOrd="0" presId="urn:microsoft.com/office/officeart/2005/8/layout/cycle6"/>
    <dgm:cxn modelId="{7E50FA4A-B8A3-469A-BA5A-9A4B49CF5136}" type="presParOf" srcId="{C6688AA8-7E15-4AFB-B926-9EB54DDFD23D}" destId="{D8E67B02-647A-4941-AF36-4E5270025937}" srcOrd="22" destOrd="0" presId="urn:microsoft.com/office/officeart/2005/8/layout/cycle6"/>
    <dgm:cxn modelId="{8FFDF861-AA9E-4B44-AA3A-290856DB927C}" type="presParOf" srcId="{C6688AA8-7E15-4AFB-B926-9EB54DDFD23D}" destId="{178CF893-0DA5-4175-B2AE-89A5F57E688D}" srcOrd="23" destOrd="0" presId="urn:microsoft.com/office/officeart/2005/8/layout/cycle6"/>
    <dgm:cxn modelId="{7BBEB6B3-40A5-4C86-9759-A5BF98DCC569}" type="presParOf" srcId="{C6688AA8-7E15-4AFB-B926-9EB54DDFD23D}" destId="{3CAB4862-6699-4FB6-A829-E84132F64E59}" srcOrd="24" destOrd="0" presId="urn:microsoft.com/office/officeart/2005/8/layout/cycle6"/>
    <dgm:cxn modelId="{0BBE6749-59E6-4341-882A-06F642C1A33D}" type="presParOf" srcId="{C6688AA8-7E15-4AFB-B926-9EB54DDFD23D}" destId="{0F3ABACA-0F75-4CDB-A69C-B0E96E5AA45D}" srcOrd="25" destOrd="0" presId="urn:microsoft.com/office/officeart/2005/8/layout/cycle6"/>
    <dgm:cxn modelId="{AAA26BC8-77B0-468F-AD90-C010632AB79E}" type="presParOf" srcId="{C6688AA8-7E15-4AFB-B926-9EB54DDFD23D}" destId="{7846C60B-D452-4C02-BD6A-BF8A0079B909}" srcOrd="26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E23CD-49BB-4263-A671-FD2ACBCDC36F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653A-030A-4E59-A4C7-05079BA37B5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7653A-030A-4E59-A4C7-05079BA37B5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DFB3-2C73-41B4-A08B-DA2E95B1F376}" type="datetimeFigureOut">
              <a:rPr lang="es-ES" smtClean="0"/>
              <a:t>25/11/2009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4453-4656-47C6-9019-CD08B265FAD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7" name="6 Diagrama"/>
          <p:cNvGraphicFramePr/>
          <p:nvPr/>
        </p:nvGraphicFramePr>
        <p:xfrm>
          <a:off x="1571604" y="0"/>
          <a:ext cx="5786478" cy="745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2009-11-25T07:45:48Z</dcterms:created>
  <dcterms:modified xsi:type="dcterms:W3CDTF">2009-11-25T08:10:45Z</dcterms:modified>
</cp:coreProperties>
</file>