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F5B97F4-8108-4F8C-9F03-8219BA10C0B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2BB77B1-0551-4DA8-9DED-EC94EE2198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B77B1-0551-4DA8-9DED-EC94EE21983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034420-5972-4FBB-A1EA-022CF66C1BC6}" type="datetimeFigureOut">
              <a:rPr lang="es-ES" smtClean="0"/>
              <a:pPr/>
              <a:t>16/03/2010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D83054-37D1-4B2D-BC22-1048E7652C4B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97516" y="214290"/>
            <a:ext cx="72035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 ARTESANAL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MALTA YUYAC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3116"/>
            <a:ext cx="149601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00100" y="4649940"/>
            <a:ext cx="71908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CATALOGO DE PRODUCTOS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3286130" cy="37861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316147" y="714356"/>
            <a:ext cx="4827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CARTERA DE SEMILLA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14480" y="5143512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</a:rPr>
              <a:t>$ </a:t>
            </a:r>
            <a:r>
              <a:rPr lang="es-ES" sz="2800" dirty="0" smtClean="0">
                <a:solidFill>
                  <a:srgbClr val="FFFF00"/>
                </a:solidFill>
              </a:rPr>
              <a:t>15 </a:t>
            </a:r>
            <a:r>
              <a:rPr lang="es-ES" sz="2800" dirty="0" smtClean="0">
                <a:solidFill>
                  <a:srgbClr val="FFFF00"/>
                </a:solidFill>
              </a:rPr>
              <a:t>dólares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6248" y="1785926"/>
            <a:ext cx="4572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FF00"/>
                </a:solidFill>
              </a:rPr>
              <a:t>Es elaborada con semillas de San Pedro,</a:t>
            </a:r>
          </a:p>
          <a:p>
            <a:r>
              <a:rPr lang="es-ES" sz="3600" dirty="0" smtClean="0">
                <a:solidFill>
                  <a:srgbClr val="FFFF00"/>
                </a:solidFill>
              </a:rPr>
              <a:t> </a:t>
            </a:r>
            <a:r>
              <a:rPr lang="es-ES" sz="3600" dirty="0" smtClean="0">
                <a:solidFill>
                  <a:srgbClr val="FFFF00"/>
                </a:solidFill>
              </a:rPr>
              <a:t>shiguango  </a:t>
            </a:r>
            <a:r>
              <a:rPr lang="es-ES" sz="3600" dirty="0" smtClean="0">
                <a:solidFill>
                  <a:srgbClr val="FFFF00"/>
                </a:solidFill>
              </a:rPr>
              <a:t>y pita.</a:t>
            </a:r>
            <a:endParaRPr lang="es-E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214686"/>
            <a:ext cx="1821651" cy="24288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4 Imagen" descr="Imagen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286124"/>
            <a:ext cx="1860428" cy="24288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5 Imagen" descr="Imagen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428993" y="3428999"/>
            <a:ext cx="2428890" cy="21431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714612" y="785794"/>
            <a:ext cx="49500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ARETES DE SEMILLA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Hechas de semilla de matiri,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Chuco, shiguango y pita.</a:t>
            </a:r>
          </a:p>
          <a:p>
            <a:endParaRPr lang="es-ES" sz="2800" b="1" dirty="0">
              <a:solidFill>
                <a:srgbClr val="FF000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$ 3 dólares el par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786058"/>
            <a:ext cx="3429024" cy="32384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2698379" y="928670"/>
            <a:ext cx="428200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PORTA CELULARES</a:t>
            </a:r>
          </a:p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Elaboradas con diseños de calidad</a:t>
            </a:r>
          </a:p>
          <a:p>
            <a:pPr algn="ctr"/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$ </a:t>
            </a:r>
            <a:r>
              <a:rPr lang="es-ES" sz="2400" b="1" dirty="0" smtClean="0">
                <a:solidFill>
                  <a:srgbClr val="0070C0"/>
                </a:solidFill>
              </a:rPr>
              <a:t>4 </a:t>
            </a:r>
            <a:r>
              <a:rPr lang="es-ES" sz="2400" b="1" dirty="0" smtClean="0">
                <a:solidFill>
                  <a:srgbClr val="0070C0"/>
                </a:solidFill>
              </a:rPr>
              <a:t>dólares  la unidad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7159" y="4206351"/>
            <a:ext cx="2694737" cy="2283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4 Imagen" descr="Imagen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10" y="3929066"/>
            <a:ext cx="2357436" cy="27146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5 Imagen" descr="Imagen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929066"/>
            <a:ext cx="2000264" cy="25717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714744" y="714356"/>
            <a:ext cx="202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COLLARES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14612" y="1571612"/>
            <a:ext cx="4627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70C0"/>
                </a:solidFill>
              </a:rPr>
              <a:t>Diseñados con semilla de la selva amazónica</a:t>
            </a:r>
          </a:p>
          <a:p>
            <a:pPr algn="ctr"/>
            <a:endParaRPr lang="es-ES" sz="2800" dirty="0">
              <a:solidFill>
                <a:srgbClr val="0070C0"/>
              </a:solidFill>
            </a:endParaRPr>
          </a:p>
          <a:p>
            <a:pPr algn="ctr"/>
            <a:r>
              <a:rPr lang="es-ES" sz="2800" dirty="0" smtClean="0">
                <a:solidFill>
                  <a:srgbClr val="0070C0"/>
                </a:solidFill>
              </a:rPr>
              <a:t>$ 10 dólares  la unidad</a:t>
            </a:r>
            <a:endParaRPr lang="es-E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286124"/>
            <a:ext cx="1857388" cy="30479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4 Imagen" descr="Imagen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286124"/>
            <a:ext cx="2143140" cy="3000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5 Imagen" descr="Imagen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286124"/>
            <a:ext cx="1857370" cy="3000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214546" y="785794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MANILLAS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DISEÑADO POR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NATIVOS.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$ 3.75 dólares la unidad</a:t>
            </a:r>
            <a:endParaRPr lang="es-E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143116"/>
            <a:ext cx="3714776" cy="40719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2428860" y="785794"/>
            <a:ext cx="5082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RELOG  MISAHUALLENSES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$ 14 dólares la unidad</a:t>
            </a:r>
            <a:endParaRPr lang="es-E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905073"/>
            <a:ext cx="2214615" cy="29528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4 Imagen" descr="Imagen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496"/>
            <a:ext cx="2214560" cy="30003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1857356" y="642918"/>
            <a:ext cx="571605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ESFEROS Y PINTURAS DE BALSA</a:t>
            </a:r>
          </a:p>
          <a:p>
            <a:endParaRPr lang="es-ES" sz="2800" b="1" dirty="0">
              <a:solidFill>
                <a:srgbClr val="FF0000"/>
              </a:solidFill>
            </a:endParaRPr>
          </a:p>
          <a:p>
            <a:endParaRPr lang="es-ES" sz="2800" b="1" dirty="0" smtClean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 $ 2 dólares los esferos         $ 3 dólares  las pinturas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105</Words>
  <Application>Microsoft Office PowerPoint</Application>
  <PresentationFormat>Presentación en pantalla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INTINET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INTI-10</dc:creator>
  <cp:lastModifiedBy>Compunet</cp:lastModifiedBy>
  <cp:revision>7</cp:revision>
  <dcterms:created xsi:type="dcterms:W3CDTF">2010-03-12T22:36:38Z</dcterms:created>
  <dcterms:modified xsi:type="dcterms:W3CDTF">2010-03-16T19:35:47Z</dcterms:modified>
</cp:coreProperties>
</file>