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5" r:id="rId7"/>
    <p:sldId id="268" r:id="rId8"/>
    <p:sldId id="267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0" autoAdjust="0"/>
    <p:restoredTop sz="94660"/>
  </p:normalViewPr>
  <p:slideViewPr>
    <p:cSldViewPr>
      <p:cViewPr>
        <p:scale>
          <a:sx n="80" d="100"/>
          <a:sy n="80" d="100"/>
        </p:scale>
        <p:origin x="-131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6DDF3-C215-4D6B-92ED-747E18618859}" type="datetimeFigureOut">
              <a:rPr lang="es-ES" smtClean="0"/>
              <a:pPr/>
              <a:t>26/03/2010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2B38B-C5A9-4BDC-8DD5-38F4F5831E4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2B38B-C5A9-4BDC-8DD5-38F4F5831E47}" type="slidenum">
              <a:rPr lang="es-ES" smtClean="0"/>
              <a:pPr/>
              <a:t>1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C2B8-FB1D-41BF-AFFE-AC24F260B081}" type="datetimeFigureOut">
              <a:rPr lang="es-ES" smtClean="0"/>
              <a:pPr/>
              <a:t>26/03/2010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41AE-3149-4D8C-9617-FA72BBE0EE5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C2B8-FB1D-41BF-AFFE-AC24F260B081}" type="datetimeFigureOut">
              <a:rPr lang="es-ES" smtClean="0"/>
              <a:pPr/>
              <a:t>26/03/2010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41AE-3149-4D8C-9617-FA72BBE0EE5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C2B8-FB1D-41BF-AFFE-AC24F260B081}" type="datetimeFigureOut">
              <a:rPr lang="es-ES" smtClean="0"/>
              <a:pPr/>
              <a:t>26/03/2010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41AE-3149-4D8C-9617-FA72BBE0EE5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C2B8-FB1D-41BF-AFFE-AC24F260B081}" type="datetimeFigureOut">
              <a:rPr lang="es-ES" smtClean="0"/>
              <a:pPr/>
              <a:t>26/03/2010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41AE-3149-4D8C-9617-FA72BBE0EE5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C2B8-FB1D-41BF-AFFE-AC24F260B081}" type="datetimeFigureOut">
              <a:rPr lang="es-ES" smtClean="0"/>
              <a:pPr/>
              <a:t>26/03/2010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41AE-3149-4D8C-9617-FA72BBE0EE5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C2B8-FB1D-41BF-AFFE-AC24F260B081}" type="datetimeFigureOut">
              <a:rPr lang="es-ES" smtClean="0"/>
              <a:pPr/>
              <a:t>26/03/2010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41AE-3149-4D8C-9617-FA72BBE0EE5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C2B8-FB1D-41BF-AFFE-AC24F260B081}" type="datetimeFigureOut">
              <a:rPr lang="es-ES" smtClean="0"/>
              <a:pPr/>
              <a:t>26/03/2010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41AE-3149-4D8C-9617-FA72BBE0EE5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C2B8-FB1D-41BF-AFFE-AC24F260B081}" type="datetimeFigureOut">
              <a:rPr lang="es-ES" smtClean="0"/>
              <a:pPr/>
              <a:t>26/03/2010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41AE-3149-4D8C-9617-FA72BBE0EE5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C2B8-FB1D-41BF-AFFE-AC24F260B081}" type="datetimeFigureOut">
              <a:rPr lang="es-ES" smtClean="0"/>
              <a:pPr/>
              <a:t>26/03/2010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41AE-3149-4D8C-9617-FA72BBE0EE5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C2B8-FB1D-41BF-AFFE-AC24F260B081}" type="datetimeFigureOut">
              <a:rPr lang="es-ES" smtClean="0"/>
              <a:pPr/>
              <a:t>26/03/2010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41AE-3149-4D8C-9617-FA72BBE0EE5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C2B8-FB1D-41BF-AFFE-AC24F260B081}" type="datetimeFigureOut">
              <a:rPr lang="es-ES" smtClean="0"/>
              <a:pPr/>
              <a:t>26/03/2010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41AE-3149-4D8C-9617-FA72BBE0EE5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BC2B8-FB1D-41BF-AFFE-AC24F260B081}" type="datetimeFigureOut">
              <a:rPr lang="es-ES" smtClean="0"/>
              <a:pPr/>
              <a:t>26/03/2010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341AE-3149-4D8C-9617-FA72BBE0EE5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43306" y="55721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6" name="5 Imagen" descr="DSCF0756.JPG"/>
          <p:cNvPicPr>
            <a:picLocks noChangeAspect="1"/>
          </p:cNvPicPr>
          <p:nvPr/>
        </p:nvPicPr>
        <p:blipFill>
          <a:blip r:embed="rId3" cstate="print"/>
          <a:srcRect t="2083" b="4166"/>
          <a:stretch>
            <a:fillRect/>
          </a:stretch>
        </p:blipFill>
        <p:spPr>
          <a:xfrm>
            <a:off x="2928926" y="2214554"/>
            <a:ext cx="3000364" cy="225027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11 Rectángulo"/>
          <p:cNvSpPr/>
          <p:nvPr/>
        </p:nvSpPr>
        <p:spPr>
          <a:xfrm>
            <a:off x="1780210" y="357166"/>
            <a:ext cx="55835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 pitchFamily="34" charset="0"/>
                <a:cs typeface="Arial" pitchFamily="34" charset="0"/>
              </a:rPr>
              <a:t>CENTRO ARTESANAL </a:t>
            </a:r>
          </a:p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 pitchFamily="34" charset="0"/>
                <a:cs typeface="Arial" pitchFamily="34" charset="0"/>
              </a:rPr>
              <a:t>SACHA MUYU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004869" y="4934562"/>
            <a:ext cx="7134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 pitchFamily="34" charset="0"/>
              </a:rPr>
              <a:t>CATÁLOGO DE PRODUCTOS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786182" y="928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000232" y="-83042"/>
            <a:ext cx="457203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  <a:t>Collares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  <a:t>Elaboradas</a:t>
            </a:r>
            <a:r>
              <a:rPr kumimoji="0" lang="es-ES" sz="36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  <a:t>  con  pita y semillas de chuco y achira</a:t>
            </a:r>
            <a:endParaRPr kumimoji="0" lang="es-ES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Segoe UI" pitchFamily="34" charset="0"/>
              <a:ea typeface="Calibri" pitchFamily="34" charset="0"/>
              <a:cs typeface="Segoe U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3600" b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$ 8 dólares  la unidad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2800" b="1" dirty="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9" name="3 Imagen" descr="DSC01331.JPG"/>
          <p:cNvPicPr/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678761" y="3679033"/>
            <a:ext cx="2500330" cy="22860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9 Imagen" descr="DSC01336.JPG"/>
          <p:cNvPicPr/>
          <p:nvPr/>
        </p:nvPicPr>
        <p:blipFill>
          <a:blip r:embed="rId3" cstate="print"/>
          <a:srcRect b="4615"/>
          <a:stretch>
            <a:fillRect/>
          </a:stretch>
        </p:blipFill>
        <p:spPr>
          <a:xfrm rot="5400000">
            <a:off x="4964909" y="3536157"/>
            <a:ext cx="2500330" cy="257176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advTm="9953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000232" y="428604"/>
            <a:ext cx="480583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Calibri" pitchFamily="34" charset="0"/>
                <a:cs typeface="Times New Roman" pitchFamily="18" charset="0"/>
              </a:rPr>
              <a:t>Manillas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3600" b="1" dirty="0" smtClean="0">
                <a:solidFill>
                  <a:srgbClr val="0070C0"/>
                </a:solidFill>
                <a:latin typeface="Garamond" pitchFamily="18" charset="0"/>
                <a:ea typeface="Calibri" pitchFamily="34" charset="0"/>
                <a:cs typeface="Times New Roman" pitchFamily="18" charset="0"/>
              </a:rPr>
              <a:t>Creadas con semillas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3600" b="1" dirty="0" smtClean="0">
                <a:solidFill>
                  <a:srgbClr val="0070C0"/>
                </a:solidFill>
                <a:latin typeface="Garamond" pitchFamily="18" charset="0"/>
                <a:ea typeface="Calibri" pitchFamily="34" charset="0"/>
                <a:cs typeface="Times New Roman" pitchFamily="18" charset="0"/>
              </a:rPr>
              <a:t>de la selva amazónica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3600" b="1" dirty="0" smtClean="0">
                <a:solidFill>
                  <a:srgbClr val="0070C0"/>
                </a:solidFill>
                <a:latin typeface="Garamond" pitchFamily="18" charset="0"/>
                <a:ea typeface="Calibri" pitchFamily="34" charset="0"/>
                <a:cs typeface="Times New Roman" pitchFamily="18" charset="0"/>
              </a:rPr>
              <a:t>de </a:t>
            </a:r>
            <a:r>
              <a:rPr lang="es-ES" sz="3600" b="1" dirty="0" err="1" smtClean="0">
                <a:solidFill>
                  <a:srgbClr val="0070C0"/>
                </a:solidFill>
                <a:latin typeface="Garamond" pitchFamily="18" charset="0"/>
                <a:ea typeface="Calibri" pitchFamily="34" charset="0"/>
                <a:cs typeface="Times New Roman" pitchFamily="18" charset="0"/>
              </a:rPr>
              <a:t>Pto</a:t>
            </a:r>
            <a:r>
              <a:rPr lang="es-ES" sz="3600" b="1" dirty="0" smtClean="0">
                <a:solidFill>
                  <a:srgbClr val="0070C0"/>
                </a:solidFill>
                <a:latin typeface="Garamond" pitchFamily="18" charset="0"/>
                <a:ea typeface="Calibri" pitchFamily="34" charset="0"/>
                <a:cs typeface="Times New Roman" pitchFamily="18" charset="0"/>
              </a:rPr>
              <a:t>. Misahuallí</a:t>
            </a:r>
            <a:r>
              <a:rPr kumimoji="0" lang="es-ES" sz="36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S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Garamond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$ 5 dólares la Unidad</a:t>
            </a:r>
            <a:endParaRPr kumimoji="0" lang="es-E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aramond" pitchFamily="18" charset="0"/>
            </a:endParaRPr>
          </a:p>
        </p:txBody>
      </p:sp>
      <p:pic>
        <p:nvPicPr>
          <p:cNvPr id="5" name="4 Imagen" descr="Artesanias 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3857628"/>
            <a:ext cx="2841034" cy="23574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6 Imagen" descr="Artesanias 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786190"/>
            <a:ext cx="3036757" cy="24747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advTm="8188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" name="14 Imagen" descr="DSC003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03025" y="3726669"/>
            <a:ext cx="2357454" cy="21907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" name="16 CuadroTexto"/>
          <p:cNvSpPr txBox="1"/>
          <p:nvPr/>
        </p:nvSpPr>
        <p:spPr>
          <a:xfrm>
            <a:off x="1285852" y="71414"/>
            <a:ext cx="62151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Shigras</a:t>
            </a:r>
          </a:p>
          <a:p>
            <a:pPr algn="ctr"/>
            <a:r>
              <a:rPr lang="es-ES" sz="3600" b="1" dirty="0" smtClean="0">
                <a:solidFill>
                  <a:srgbClr val="0070C0"/>
                </a:solidFill>
              </a:rPr>
              <a:t>Son útiles para  llevar cosas y son elaboradas</a:t>
            </a:r>
          </a:p>
          <a:p>
            <a:pPr algn="ctr"/>
            <a:r>
              <a:rPr lang="es-ES" sz="3600" b="1" dirty="0" smtClean="0">
                <a:solidFill>
                  <a:srgbClr val="0070C0"/>
                </a:solidFill>
              </a:rPr>
              <a:t>por  gente nativa de la amazonia</a:t>
            </a:r>
          </a:p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$ 8 dólares la unidad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7" name="6 Imagen" descr="DSC003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72094" y="3800634"/>
            <a:ext cx="2362503" cy="204786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advTm="8531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DSC00331.JPG"/>
          <p:cNvPicPr>
            <a:picLocks noChangeAspect="1"/>
          </p:cNvPicPr>
          <p:nvPr/>
        </p:nvPicPr>
        <p:blipFill>
          <a:blip r:embed="rId2" cstate="print"/>
          <a:srcRect l="11236" b="15730"/>
          <a:stretch>
            <a:fillRect/>
          </a:stretch>
        </p:blipFill>
        <p:spPr>
          <a:xfrm>
            <a:off x="642911" y="2928934"/>
            <a:ext cx="2571767" cy="214314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8 CuadroTexto"/>
          <p:cNvSpPr txBox="1"/>
          <p:nvPr/>
        </p:nvSpPr>
        <p:spPr>
          <a:xfrm>
            <a:off x="1071538" y="428604"/>
            <a:ext cx="75009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</a:rPr>
              <a:t>Servilleteros</a:t>
            </a:r>
          </a:p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Elaboradas con madera cuyo nombre es Balsa</a:t>
            </a:r>
          </a:p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Y  diseñadas en forma de aves exóticas de la </a:t>
            </a:r>
          </a:p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Selva amazónica  y únicas en el mundo</a:t>
            </a:r>
          </a:p>
          <a:p>
            <a:pPr algn="ctr"/>
            <a:r>
              <a:rPr lang="es-ES" sz="2800" b="1" dirty="0" smtClean="0">
                <a:solidFill>
                  <a:srgbClr val="FF0000"/>
                </a:solidFill>
              </a:rPr>
              <a:t>$ 7 dólares la unidad </a:t>
            </a:r>
            <a:endParaRPr lang="es-ES" sz="2800" b="1" dirty="0">
              <a:solidFill>
                <a:srgbClr val="FF0000"/>
              </a:solidFill>
            </a:endParaRPr>
          </a:p>
        </p:txBody>
      </p:sp>
      <p:pic>
        <p:nvPicPr>
          <p:cNvPr id="7" name="6 Imagen" descr="DSC003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928934"/>
            <a:ext cx="2428892" cy="221457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 advTm="12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 descr="DSC003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4143380"/>
            <a:ext cx="3214678" cy="242889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" name="17 CuadroTexto"/>
          <p:cNvSpPr txBox="1"/>
          <p:nvPr/>
        </p:nvSpPr>
        <p:spPr>
          <a:xfrm>
            <a:off x="714348" y="3643314"/>
            <a:ext cx="3279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</a:rPr>
              <a:t>$ </a:t>
            </a:r>
            <a:r>
              <a:rPr lang="es-ES" sz="2000" b="1" dirty="0" smtClean="0">
                <a:solidFill>
                  <a:srgbClr val="FF0000"/>
                </a:solidFill>
              </a:rPr>
              <a:t>16 </a:t>
            </a:r>
            <a:r>
              <a:rPr lang="es-ES" sz="2000" b="1" dirty="0" smtClean="0">
                <a:solidFill>
                  <a:srgbClr val="FF0000"/>
                </a:solidFill>
              </a:rPr>
              <a:t>dólares  </a:t>
            </a:r>
            <a:r>
              <a:rPr lang="es-ES" sz="2000" b="1" dirty="0" smtClean="0">
                <a:solidFill>
                  <a:srgbClr val="FF0000"/>
                </a:solidFill>
              </a:rPr>
              <a:t>las </a:t>
            </a:r>
            <a:r>
              <a:rPr lang="es-ES" sz="2000" b="1" dirty="0" smtClean="0">
                <a:solidFill>
                  <a:srgbClr val="FF0000"/>
                </a:solidFill>
              </a:rPr>
              <a:t>estampadas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572000" y="3571876"/>
            <a:ext cx="365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</a:rPr>
              <a:t>$</a:t>
            </a:r>
            <a:r>
              <a:rPr lang="es-ES" sz="2000" b="1" dirty="0" smtClean="0">
                <a:solidFill>
                  <a:srgbClr val="FF0000"/>
                </a:solidFill>
              </a:rPr>
              <a:t>18 </a:t>
            </a:r>
            <a:r>
              <a:rPr lang="es-ES" sz="2000" b="1" dirty="0" smtClean="0">
                <a:solidFill>
                  <a:srgbClr val="FF0000"/>
                </a:solidFill>
              </a:rPr>
              <a:t>dólares las  pintadas a mano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85786" y="500042"/>
            <a:ext cx="72866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</a:rPr>
              <a:t>Camisas </a:t>
            </a:r>
          </a:p>
          <a:p>
            <a:pPr algn="ctr"/>
            <a:r>
              <a:rPr lang="es-ES" sz="2800" b="1" dirty="0" smtClean="0">
                <a:solidFill>
                  <a:srgbClr val="002060"/>
                </a:solidFill>
              </a:rPr>
              <a:t>Misahuallenses estampadas y dibujadas a mano</a:t>
            </a:r>
          </a:p>
          <a:p>
            <a:pPr algn="ctr"/>
            <a:r>
              <a:rPr lang="es-ES" sz="2800" b="1" dirty="0" smtClean="0">
                <a:solidFill>
                  <a:srgbClr val="002060"/>
                </a:solidFill>
              </a:rPr>
              <a:t>Con animales representativas de la zona como el mono Capuchino y la hormiga trabajadora para que tenga un lindo recuerdo de Misahuallí.</a:t>
            </a:r>
            <a:endParaRPr lang="es-ES" sz="2800" dirty="0"/>
          </a:p>
        </p:txBody>
      </p:sp>
      <p:pic>
        <p:nvPicPr>
          <p:cNvPr id="8" name="7 Imagen" descr="DSC00365.JPG"/>
          <p:cNvPicPr>
            <a:picLocks noChangeAspect="1"/>
          </p:cNvPicPr>
          <p:nvPr/>
        </p:nvPicPr>
        <p:blipFill>
          <a:blip r:embed="rId3" cstate="print"/>
          <a:srcRect l="38602" r="4623" b="4032"/>
          <a:stretch>
            <a:fillRect/>
          </a:stretch>
        </p:blipFill>
        <p:spPr>
          <a:xfrm rot="5400000">
            <a:off x="1071538" y="3857629"/>
            <a:ext cx="2428889" cy="300039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advTm="11312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SC00347.JPG"/>
          <p:cNvPicPr>
            <a:picLocks noChangeAspect="1"/>
          </p:cNvPicPr>
          <p:nvPr/>
        </p:nvPicPr>
        <p:blipFill>
          <a:blip r:embed="rId2" cstate="print"/>
          <a:srcRect t="10227" b="7954"/>
          <a:stretch>
            <a:fillRect/>
          </a:stretch>
        </p:blipFill>
        <p:spPr>
          <a:xfrm>
            <a:off x="3571868" y="3929066"/>
            <a:ext cx="1928826" cy="17145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4 Imagen" descr="DSC00406.JPG"/>
          <p:cNvPicPr>
            <a:picLocks noChangeAspect="1"/>
          </p:cNvPicPr>
          <p:nvPr/>
        </p:nvPicPr>
        <p:blipFill>
          <a:blip r:embed="rId3" cstate="print"/>
          <a:srcRect l="19531" t="23047" r="26562" b="10156"/>
          <a:stretch>
            <a:fillRect/>
          </a:stretch>
        </p:blipFill>
        <p:spPr>
          <a:xfrm>
            <a:off x="6357950" y="3929066"/>
            <a:ext cx="2000264" cy="17145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5 Imagen" descr="DSC00407.JPG"/>
          <p:cNvPicPr>
            <a:picLocks noChangeAspect="1"/>
          </p:cNvPicPr>
          <p:nvPr/>
        </p:nvPicPr>
        <p:blipFill>
          <a:blip r:embed="rId4" cstate="print"/>
          <a:srcRect l="17500" t="20001" r="14999"/>
          <a:stretch>
            <a:fillRect/>
          </a:stretch>
        </p:blipFill>
        <p:spPr>
          <a:xfrm>
            <a:off x="785786" y="3929066"/>
            <a:ext cx="1928826" cy="17145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1285852" y="428604"/>
            <a:ext cx="69294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Esferos  Misahuallenses</a:t>
            </a:r>
          </a:p>
          <a:p>
            <a:pPr algn="ctr"/>
            <a:r>
              <a:rPr lang="es-ES" sz="3600" b="1" dirty="0" smtClean="0">
                <a:solidFill>
                  <a:srgbClr val="FFFF00"/>
                </a:solidFill>
              </a:rPr>
              <a:t>Elaboradas con madera de balsa y   sus diseños son de calidad.</a:t>
            </a:r>
          </a:p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$3.50 dólares la unidad</a:t>
            </a:r>
            <a:endParaRPr lang="es-E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43306" y="55721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6" name="5 Imagen" descr="DSCF0756.JPG"/>
          <p:cNvPicPr>
            <a:picLocks noChangeAspect="1"/>
          </p:cNvPicPr>
          <p:nvPr/>
        </p:nvPicPr>
        <p:blipFill>
          <a:blip r:embed="rId2" cstate="print"/>
          <a:srcRect t="2083" b="4166"/>
          <a:stretch>
            <a:fillRect/>
          </a:stretch>
        </p:blipFill>
        <p:spPr>
          <a:xfrm>
            <a:off x="3214678" y="1785926"/>
            <a:ext cx="2857520" cy="207170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12 Rectángulo"/>
          <p:cNvSpPr/>
          <p:nvPr/>
        </p:nvSpPr>
        <p:spPr>
          <a:xfrm>
            <a:off x="1780210" y="-24"/>
            <a:ext cx="55835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 pitchFamily="34" charset="0"/>
                <a:cs typeface="Microsoft Sans Serif" pitchFamily="34" charset="0"/>
              </a:rPr>
              <a:t>CENTRO ARTESANAL </a:t>
            </a:r>
          </a:p>
          <a:p>
            <a:pPr algn="ctr"/>
            <a:r>
              <a:rPr lang="es-ES" sz="5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 pitchFamily="34" charset="0"/>
                <a:cs typeface="Microsoft Sans Serif" pitchFamily="34" charset="0"/>
              </a:rPr>
              <a:t>SACHA MUYU</a:t>
            </a:r>
            <a:endParaRPr lang="es-ES" sz="54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Impact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1" y="4162862"/>
            <a:ext cx="914400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 pitchFamily="34" charset="0"/>
                <a:cs typeface="Microsoft Sans Serif" pitchFamily="34" charset="0"/>
              </a:rPr>
              <a:t>PRODUCTOS  MISAHUALLENSES DE CALIDAD, CON  IDENTIDAD </a:t>
            </a:r>
          </a:p>
          <a:p>
            <a:pPr algn="ctr"/>
            <a:r>
              <a:rPr lang="es-ES" sz="4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 pitchFamily="34" charset="0"/>
                <a:cs typeface="Microsoft Sans Serif" pitchFamily="34" charset="0"/>
              </a:rPr>
              <a:t>AMAZÓNICA.</a:t>
            </a:r>
            <a:endParaRPr lang="es-ES" sz="44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 spd="slow" advTm="14844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163</Words>
  <Application>Microsoft Office PowerPoint</Application>
  <PresentationFormat>Presentación en pantalla (4:3)</PresentationFormat>
  <Paragraphs>33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EMPRESA SACHA MUYU</dc:creator>
  <cp:lastModifiedBy>INTI-4</cp:lastModifiedBy>
  <cp:revision>43</cp:revision>
  <dcterms:created xsi:type="dcterms:W3CDTF">2010-03-07T18:30:16Z</dcterms:created>
  <dcterms:modified xsi:type="dcterms:W3CDTF">2010-03-26T22:39:42Z</dcterms:modified>
</cp:coreProperties>
</file>