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1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29/03/2010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29/03/2010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29/03/2010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29/03/2010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29/03/2010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29/03/2010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29/03/2010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29/03/2010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29/03/2010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29/03/2010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29/03/2010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443C83-3618-4555-B6A1-4B27494B6C41}" type="datetimeFigureOut">
              <a:rPr lang="es-ES" smtClean="0"/>
              <a:pPr/>
              <a:t>29/03/2010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C" sz="6000" dirty="0" smtClean="0"/>
              <a:t>LA </a:t>
            </a:r>
            <a:r>
              <a:rPr lang="es-EC" sz="6000" dirty="0" smtClean="0"/>
              <a:t>ORIGINALIDAD VA </a:t>
            </a:r>
            <a:r>
              <a:rPr lang="es-EC" sz="6000" dirty="0" smtClean="0"/>
              <a:t>SIEMPRE </a:t>
            </a:r>
            <a:r>
              <a:rPr lang="es-EC" sz="6000" dirty="0" smtClean="0"/>
              <a:t>CONTIGO</a:t>
            </a:r>
            <a:endParaRPr lang="es-ES" sz="6000" dirty="0"/>
          </a:p>
        </p:txBody>
      </p:sp>
      <p:sp>
        <p:nvSpPr>
          <p:cNvPr id="4" name="3 Rectángulo"/>
          <p:cNvSpPr/>
          <p:nvPr/>
        </p:nvSpPr>
        <p:spPr>
          <a:xfrm>
            <a:off x="1857356" y="1000108"/>
            <a:ext cx="5929354" cy="12858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CUERITOS….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C000"/>
                </a:solidFill>
                <a:latin typeface="Script MT Bold" pitchFamily="66" charset="0"/>
              </a:rPr>
              <a:t>Monedero en color negro forma de maleta…</a:t>
            </a:r>
            <a:endParaRPr lang="es-ES" dirty="0">
              <a:solidFill>
                <a:srgbClr val="FFC000"/>
              </a:solidFill>
              <a:latin typeface="Script MT Bold" pitchFamily="66" charset="0"/>
            </a:endParaRPr>
          </a:p>
        </p:txBody>
      </p:sp>
      <p:pic>
        <p:nvPicPr>
          <p:cNvPr id="4" name="3 Marcador de contenido" descr="F:\Imagen039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500066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857620" y="1357298"/>
            <a:ext cx="3143272" cy="1714512"/>
          </a:xfrm>
          <a:prstGeom prst="cloudCallout">
            <a:avLst>
              <a:gd name="adj1" fmla="val -43644"/>
              <a:gd name="adj2" fmla="val 81236"/>
            </a:avLst>
          </a:prstGeom>
          <a:solidFill>
            <a:srgbClr val="FFFFFF"/>
          </a:solidFill>
          <a:ln w="635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0048  PVP :1.00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rgbClr val="00B0F0"/>
                </a:solidFill>
                <a:latin typeface="BankGothic Md BT" pitchFamily="34" charset="0"/>
              </a:rPr>
              <a:t>Monedero en forma de gorra</a:t>
            </a:r>
            <a:endParaRPr lang="es-ES" dirty="0">
              <a:solidFill>
                <a:srgbClr val="00B0F0"/>
              </a:solidFill>
              <a:latin typeface="BankGothic Md BT" pitchFamily="34" charset="0"/>
            </a:endParaRPr>
          </a:p>
        </p:txBody>
      </p:sp>
      <p:pic>
        <p:nvPicPr>
          <p:cNvPr id="4" name="3 Marcador de contenido" descr="F:\Imagen039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428868"/>
            <a:ext cx="557216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6215074" y="1643050"/>
            <a:ext cx="2357454" cy="2152654"/>
          </a:xfrm>
          <a:prstGeom prst="irregularSeal2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CUE 009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PVP :1.00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5400" dirty="0" smtClean="0">
                <a:latin typeface="Vixar ASCI" pitchFamily="2" charset="0"/>
              </a:rPr>
              <a:t>Distintos diseños precio por unidad…</a:t>
            </a:r>
            <a:endParaRPr lang="es-ES" sz="5400" dirty="0">
              <a:latin typeface="Vixar ASCI" pitchFamily="2" charset="0"/>
            </a:endParaRPr>
          </a:p>
        </p:txBody>
      </p:sp>
      <p:pic>
        <p:nvPicPr>
          <p:cNvPr id="4" name="3 Marcador de contenido" descr="F:\Imagen038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857364"/>
            <a:ext cx="657229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142844" y="1714488"/>
            <a:ext cx="2247905" cy="2176467"/>
          </a:xfrm>
          <a:prstGeom prst="star24">
            <a:avLst>
              <a:gd name="adj" fmla="val 37500"/>
            </a:avLst>
          </a:prstGeom>
          <a:solidFill>
            <a:srgbClr val="FFFFFF"/>
          </a:solidFill>
          <a:ln w="31750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 CUE 010                      PVP :1.00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686800" cy="6000792"/>
          </a:xfrm>
        </p:spPr>
        <p:txBody>
          <a:bodyPr>
            <a:normAutofit lnSpcReduction="10000"/>
          </a:bodyPr>
          <a:lstStyle/>
          <a:p>
            <a:r>
              <a:rPr lang="es-EC" sz="6000" dirty="0" smtClean="0">
                <a:solidFill>
                  <a:srgbClr val="080187"/>
                </a:solidFill>
                <a:latin typeface="Tahoma" pitchFamily="34" charset="0"/>
                <a:cs typeface="Tahoma" pitchFamily="34" charset="0"/>
              </a:rPr>
              <a:t>CUERITOS LES INFORMA QUE SI LES GUSTO ALGUNO DE ESTOS LLAVEROS LLAMEN AL </a:t>
            </a:r>
            <a:r>
              <a:rPr lang="es-EC" sz="6000" dirty="0" smtClean="0">
                <a:solidFill>
                  <a:srgbClr val="080187"/>
                </a:solidFill>
                <a:latin typeface="Tahoma" pitchFamily="34" charset="0"/>
                <a:cs typeface="Tahoma" pitchFamily="34" charset="0"/>
              </a:rPr>
              <a:t>NÚMERO </a:t>
            </a:r>
            <a:r>
              <a:rPr lang="es-EC" sz="6000" dirty="0" smtClean="0">
                <a:solidFill>
                  <a:srgbClr val="080187"/>
                </a:solidFill>
                <a:latin typeface="Tahoma" pitchFamily="34" charset="0"/>
                <a:cs typeface="Tahoma" pitchFamily="34" charset="0"/>
              </a:rPr>
              <a:t>091894557  o  087785840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142984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C" sz="2800" dirty="0" smtClean="0"/>
              <a:t>SOMOS UNA EMPRESA DE JOVENES EMPRENDEDORES QUE ELABORAMOS LLAVEROS DE CUERO PARA TODA CLASE DE PERSONAS ESPECIALMENTE A </a:t>
            </a:r>
            <a:r>
              <a:rPr lang="es-EC" sz="2800" dirty="0" smtClean="0"/>
              <a:t>ORIGINALES </a:t>
            </a:r>
            <a:r>
              <a:rPr lang="es-EC" sz="2800" dirty="0" smtClean="0"/>
              <a:t>COMO TU.</a:t>
            </a:r>
          </a:p>
          <a:p>
            <a:pPr>
              <a:buNone/>
            </a:pPr>
            <a:r>
              <a:rPr lang="es-EC" sz="2800" dirty="0" smtClean="0"/>
              <a:t>NUESTRA EMPRESA ESTA CONFORMADA POR:</a:t>
            </a:r>
          </a:p>
          <a:p>
            <a:pPr>
              <a:buNone/>
            </a:pPr>
            <a:r>
              <a:rPr lang="es-EC" sz="2800" dirty="0" smtClean="0"/>
              <a:t>JESSICA GUERRERO                            JESSICA SALINAS </a:t>
            </a:r>
          </a:p>
          <a:p>
            <a:pPr>
              <a:buNone/>
            </a:pPr>
            <a:r>
              <a:rPr lang="es-EC" sz="2800" dirty="0" smtClean="0"/>
              <a:t>JESSICA IZURIETA                                DIANA SULCA</a:t>
            </a:r>
          </a:p>
          <a:p>
            <a:pPr>
              <a:buNone/>
            </a:pPr>
            <a:r>
              <a:rPr lang="es-EC" sz="2800" dirty="0" smtClean="0"/>
              <a:t>CRISTIAN SALAZAR                              ANDRES MEDINA</a:t>
            </a:r>
          </a:p>
          <a:p>
            <a:pPr>
              <a:buNone/>
            </a:pPr>
            <a:r>
              <a:rPr lang="es-EC" sz="2800" dirty="0" smtClean="0"/>
              <a:t>MAURICIO ESPINOSA                          PRISCILA OÑATE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Monederos en cuero… como para ti…</a:t>
            </a:r>
            <a:endParaRPr lang="es-ES" dirty="0"/>
          </a:p>
        </p:txBody>
      </p:sp>
      <p:pic>
        <p:nvPicPr>
          <p:cNvPr id="4" name="3 Marcador de contenido" descr="F:\Imagen039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614366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0" y="1071546"/>
            <a:ext cx="2857520" cy="2857520"/>
          </a:xfrm>
          <a:prstGeom prst="irregularSeal2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CUE 001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PVP :1.00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Monedero varios colores…</a:t>
            </a:r>
            <a:br>
              <a:rPr lang="es-ES" dirty="0" smtClean="0"/>
            </a:br>
            <a:r>
              <a:rPr lang="es-ES" dirty="0" smtClean="0"/>
              <a:t>color 1negro y </a:t>
            </a:r>
            <a:r>
              <a:rPr lang="es-ES" dirty="0" err="1" smtClean="0"/>
              <a:t>cafe</a:t>
            </a:r>
            <a:endParaRPr lang="es-ES" dirty="0"/>
          </a:p>
        </p:txBody>
      </p:sp>
      <p:pic>
        <p:nvPicPr>
          <p:cNvPr id="4" name="3 Marcador de contenido" descr="F:\Imagen039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635798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14282" y="857232"/>
            <a:ext cx="2176435" cy="2428892"/>
          </a:xfrm>
          <a:prstGeom prst="star24">
            <a:avLst>
              <a:gd name="adj" fmla="val 37500"/>
            </a:avLst>
          </a:prstGeom>
          <a:solidFill>
            <a:srgbClr val="FFFFFF"/>
          </a:solidFill>
          <a:ln w="31750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 CUE 002                       PVP :1.00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chemeClr val="bg1">
                    <a:lumMod val="50000"/>
                  </a:schemeClr>
                </a:solidFill>
                <a:latin typeface="Bell MT" pitchFamily="18" charset="0"/>
              </a:rPr>
              <a:t>Color 2 negro y blanco…</a:t>
            </a:r>
            <a:endParaRPr lang="es-ES" sz="3200" dirty="0">
              <a:solidFill>
                <a:schemeClr val="bg1">
                  <a:lumMod val="50000"/>
                </a:schemeClr>
              </a:solidFill>
              <a:latin typeface="Bell MT" pitchFamily="18" charset="0"/>
            </a:endParaRPr>
          </a:p>
        </p:txBody>
      </p:sp>
      <p:pic>
        <p:nvPicPr>
          <p:cNvPr id="4" name="3 Marcador de contenido" descr="F:\Imagen039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578647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143636" y="1571612"/>
            <a:ext cx="2185992" cy="1428760"/>
          </a:xfrm>
          <a:prstGeom prst="wedgeRoundRectCallout">
            <a:avLst>
              <a:gd name="adj1" fmla="val -46930"/>
              <a:gd name="adj2" fmla="val 91418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CUE003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PVP: 1.00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rgbClr val="00B0F0"/>
                </a:solidFill>
                <a:latin typeface="BankGothic Md BT" pitchFamily="34" charset="0"/>
              </a:rPr>
              <a:t>Monedero adaptable a llavero…</a:t>
            </a:r>
            <a:endParaRPr lang="es-ES" dirty="0">
              <a:solidFill>
                <a:srgbClr val="00B0F0"/>
              </a:solidFill>
              <a:latin typeface="BankGothic Md BT" pitchFamily="34" charset="0"/>
            </a:endParaRPr>
          </a:p>
        </p:txBody>
      </p:sp>
      <p:pic>
        <p:nvPicPr>
          <p:cNvPr id="4" name="3 Marcador de contenido" descr="F:\Imagen039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827873">
            <a:off x="928662" y="2000240"/>
            <a:ext cx="442915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072066" y="1357298"/>
            <a:ext cx="2500330" cy="1643067"/>
          </a:xfrm>
          <a:prstGeom prst="cloudCallout">
            <a:avLst>
              <a:gd name="adj1" fmla="val -43644"/>
              <a:gd name="adj2" fmla="val 81236"/>
            </a:avLst>
          </a:prstGeom>
          <a:solidFill>
            <a:srgbClr val="FFFFFF"/>
          </a:solidFill>
          <a:ln w="635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004 PVP :1.00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Curlz MT" pitchFamily="82" charset="0"/>
              </a:rPr>
              <a:t>Monedero y llavero a la vez </a:t>
            </a:r>
            <a:endParaRPr lang="es-ES" dirty="0">
              <a:latin typeface="Curlz MT" pitchFamily="82" charset="0"/>
            </a:endParaRPr>
          </a:p>
        </p:txBody>
      </p:sp>
      <p:pic>
        <p:nvPicPr>
          <p:cNvPr id="4" name="3 Marcador de contenido" descr="F:\Imagen039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71612"/>
            <a:ext cx="578647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429388" y="1000108"/>
            <a:ext cx="2428892" cy="2786058"/>
          </a:xfrm>
          <a:prstGeom prst="irregularSeal2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CUE 005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PVP :1.00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Lucida Handwriting" pitchFamily="66" charset="0"/>
              </a:rPr>
              <a:t>Monedero con forma de maleta</a:t>
            </a:r>
            <a:br>
              <a:rPr lang="es-ES" dirty="0" smtClean="0">
                <a:latin typeface="Lucida Handwriting" pitchFamily="66" charset="0"/>
              </a:rPr>
            </a:br>
            <a:r>
              <a:rPr lang="es-ES" dirty="0" smtClean="0">
                <a:latin typeface="Lucida Handwriting" pitchFamily="66" charset="0"/>
              </a:rPr>
              <a:t>se lo encuentra en colores negro y </a:t>
            </a:r>
            <a:r>
              <a:rPr lang="es-ES" dirty="0" err="1" smtClean="0">
                <a:latin typeface="Lucida Handwriting" pitchFamily="66" charset="0"/>
              </a:rPr>
              <a:t>cafe</a:t>
            </a:r>
            <a:endParaRPr lang="es-ES" dirty="0">
              <a:latin typeface="Lucida Handwriting" pitchFamily="66" charset="0"/>
            </a:endParaRPr>
          </a:p>
        </p:txBody>
      </p:sp>
      <p:pic>
        <p:nvPicPr>
          <p:cNvPr id="4" name="3 Marcador de contenido" descr="F:\Imagen039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042042">
            <a:off x="1857356" y="1857364"/>
            <a:ext cx="457203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00760" y="1428736"/>
            <a:ext cx="2714644" cy="2214578"/>
          </a:xfrm>
          <a:prstGeom prst="star24">
            <a:avLst>
              <a:gd name="adj" fmla="val 37500"/>
            </a:avLst>
          </a:prstGeom>
          <a:solidFill>
            <a:srgbClr val="FFFFFF"/>
          </a:solidFill>
          <a:ln w="31750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 CUE 006                      PVP :1.00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Vineta BT" pitchFamily="82" charset="0"/>
              </a:rPr>
              <a:t>Monedero con forma de </a:t>
            </a:r>
            <a:r>
              <a:rPr lang="es-ES" dirty="0" err="1" smtClean="0">
                <a:latin typeface="Vineta BT" pitchFamily="82" charset="0"/>
              </a:rPr>
              <a:t>raton</a:t>
            </a:r>
            <a:r>
              <a:rPr lang="es-ES" dirty="0" smtClean="0">
                <a:latin typeface="Vineta BT" pitchFamily="82" charset="0"/>
              </a:rPr>
              <a:t> 2 colores negro y </a:t>
            </a:r>
            <a:r>
              <a:rPr lang="es-ES" dirty="0" err="1" smtClean="0">
                <a:latin typeface="Vineta BT" pitchFamily="82" charset="0"/>
              </a:rPr>
              <a:t>cafe</a:t>
            </a:r>
            <a:endParaRPr lang="es-ES" dirty="0">
              <a:latin typeface="Vineta BT" pitchFamily="82" charset="0"/>
            </a:endParaRPr>
          </a:p>
        </p:txBody>
      </p:sp>
      <p:pic>
        <p:nvPicPr>
          <p:cNvPr id="4" name="3 Marcador de contenido" descr="F:\Imagen039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425884">
            <a:off x="214282" y="1571612"/>
            <a:ext cx="514353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5500694" y="1928802"/>
            <a:ext cx="2214578" cy="1357322"/>
          </a:xfrm>
          <a:prstGeom prst="wedgeRoundRectCallout">
            <a:avLst>
              <a:gd name="adj1" fmla="val -46296"/>
              <a:gd name="adj2" fmla="val 65236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CUE007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PVP: 1.00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</TotalTime>
  <Words>187</Words>
  <Application>Microsoft Office PowerPoint</Application>
  <PresentationFormat>Presentación en pantalla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Viajes</vt:lpstr>
      <vt:lpstr>Diapositiva 1</vt:lpstr>
      <vt:lpstr>Diapositiva 2</vt:lpstr>
      <vt:lpstr>Monederos en cuero… como para ti…</vt:lpstr>
      <vt:lpstr>Monedero varios colores… color 1negro y cafe</vt:lpstr>
      <vt:lpstr>Color 2 negro y blanco…</vt:lpstr>
      <vt:lpstr>Monedero adaptable a llavero…</vt:lpstr>
      <vt:lpstr>Monedero y llavero a la vez </vt:lpstr>
      <vt:lpstr>Monedero con forma de maleta se lo encuentra en colores negro y cafe</vt:lpstr>
      <vt:lpstr>Monedero con forma de raton 2 colores negro y cafe</vt:lpstr>
      <vt:lpstr>Monedero en color negro forma de maleta…</vt:lpstr>
      <vt:lpstr>Monedero en forma de gorra</vt:lpstr>
      <vt:lpstr>Distintos diseños precio por unidad…</vt:lpstr>
      <vt:lpstr>Diapositiva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USER</cp:lastModifiedBy>
  <cp:revision>17</cp:revision>
  <dcterms:created xsi:type="dcterms:W3CDTF">2010-03-16T20:00:20Z</dcterms:created>
  <dcterms:modified xsi:type="dcterms:W3CDTF">2010-03-29T17:16:52Z</dcterms:modified>
</cp:coreProperties>
</file>