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644A7-D2C9-415E-B161-DD30B71AAF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AD96B43-6BBE-494D-8FB9-3F872B96E8B0}">
      <dgm:prSet phldrT="[Texto]"/>
      <dgm:spPr/>
      <dgm:t>
        <a:bodyPr/>
        <a:lstStyle/>
        <a:p>
          <a:r>
            <a:rPr lang="es-ES" dirty="0" smtClean="0"/>
            <a:t>Director General</a:t>
          </a:r>
          <a:endParaRPr lang="es-ES" dirty="0"/>
        </a:p>
      </dgm:t>
    </dgm:pt>
    <dgm:pt modelId="{94F9C129-9391-44CD-948D-24B8F47B77A2}" type="parTrans" cxnId="{5F0B6C09-7609-4CD5-99F1-6306C232AD82}">
      <dgm:prSet/>
      <dgm:spPr/>
      <dgm:t>
        <a:bodyPr/>
        <a:lstStyle/>
        <a:p>
          <a:endParaRPr lang="es-ES"/>
        </a:p>
      </dgm:t>
    </dgm:pt>
    <dgm:pt modelId="{CD283D78-C66D-448F-8889-E55A9B106ACC}" type="sibTrans" cxnId="{5F0B6C09-7609-4CD5-99F1-6306C232AD82}">
      <dgm:prSet/>
      <dgm:spPr/>
      <dgm:t>
        <a:bodyPr/>
        <a:lstStyle/>
        <a:p>
          <a:endParaRPr lang="es-ES"/>
        </a:p>
      </dgm:t>
    </dgm:pt>
    <dgm:pt modelId="{C6F68C9B-2454-49F7-A9EB-5E65EC4BEA7C}" type="asst">
      <dgm:prSet phldrT="[Texto]"/>
      <dgm:spPr/>
      <dgm:t>
        <a:bodyPr/>
        <a:lstStyle/>
        <a:p>
          <a:r>
            <a:rPr lang="es-ES" dirty="0" smtClean="0"/>
            <a:t>Subdirector General</a:t>
          </a:r>
          <a:endParaRPr lang="es-ES" dirty="0"/>
        </a:p>
      </dgm:t>
    </dgm:pt>
    <dgm:pt modelId="{4BB0A886-29F7-4061-ABF7-17D20E9C85B2}" type="parTrans" cxnId="{67E1268C-0B4D-4562-8447-749D07B0FA5A}">
      <dgm:prSet/>
      <dgm:spPr/>
      <dgm:t>
        <a:bodyPr/>
        <a:lstStyle/>
        <a:p>
          <a:endParaRPr lang="es-ES"/>
        </a:p>
      </dgm:t>
    </dgm:pt>
    <dgm:pt modelId="{6EB98FD8-8C89-4D0C-86D1-C4FD1D51BC60}" type="sibTrans" cxnId="{67E1268C-0B4D-4562-8447-749D07B0FA5A}">
      <dgm:prSet/>
      <dgm:spPr/>
      <dgm:t>
        <a:bodyPr/>
        <a:lstStyle/>
        <a:p>
          <a:endParaRPr lang="es-ES"/>
        </a:p>
      </dgm:t>
    </dgm:pt>
    <dgm:pt modelId="{F20FB731-BE48-4D64-96AB-45B41DE2EDD0}">
      <dgm:prSet phldrT="[Texto]"/>
      <dgm:spPr/>
      <dgm:t>
        <a:bodyPr/>
        <a:lstStyle/>
        <a:p>
          <a:r>
            <a:rPr lang="es-ES" dirty="0" smtClean="0"/>
            <a:t>Dpto. Aprovisionamiento y RRHH</a:t>
          </a:r>
          <a:endParaRPr lang="es-ES" dirty="0"/>
        </a:p>
      </dgm:t>
    </dgm:pt>
    <dgm:pt modelId="{EBDF4869-9170-4472-9E84-0196F0852FA7}" type="parTrans" cxnId="{5699A5FB-B019-4029-AB64-6BFF72A37D97}">
      <dgm:prSet/>
      <dgm:spPr/>
      <dgm:t>
        <a:bodyPr/>
        <a:lstStyle/>
        <a:p>
          <a:endParaRPr lang="es-ES"/>
        </a:p>
      </dgm:t>
    </dgm:pt>
    <dgm:pt modelId="{01A254CC-2002-4D57-9409-206A6EA92FC0}" type="sibTrans" cxnId="{5699A5FB-B019-4029-AB64-6BFF72A37D97}">
      <dgm:prSet/>
      <dgm:spPr/>
      <dgm:t>
        <a:bodyPr/>
        <a:lstStyle/>
        <a:p>
          <a:endParaRPr lang="es-ES"/>
        </a:p>
      </dgm:t>
    </dgm:pt>
    <dgm:pt modelId="{32FBCEB8-72A1-43DF-B5A4-35A7A86582C7}">
      <dgm:prSet phldrT="[Texto]"/>
      <dgm:spPr/>
      <dgm:t>
        <a:bodyPr/>
        <a:lstStyle/>
        <a:p>
          <a:r>
            <a:rPr lang="es-ES" dirty="0" smtClean="0"/>
            <a:t>Dpto. Marketing</a:t>
          </a:r>
          <a:endParaRPr lang="es-ES" dirty="0"/>
        </a:p>
      </dgm:t>
    </dgm:pt>
    <dgm:pt modelId="{5775ECED-190C-47C0-89BB-FB21818AE510}" type="parTrans" cxnId="{EDD0C5E9-4DCF-4286-B37C-A412368E5887}">
      <dgm:prSet/>
      <dgm:spPr/>
      <dgm:t>
        <a:bodyPr/>
        <a:lstStyle/>
        <a:p>
          <a:endParaRPr lang="es-ES"/>
        </a:p>
      </dgm:t>
    </dgm:pt>
    <dgm:pt modelId="{2327AB2E-E9B6-4E48-A6F4-6683242B91FE}" type="sibTrans" cxnId="{EDD0C5E9-4DCF-4286-B37C-A412368E5887}">
      <dgm:prSet/>
      <dgm:spPr/>
      <dgm:t>
        <a:bodyPr/>
        <a:lstStyle/>
        <a:p>
          <a:endParaRPr lang="es-ES"/>
        </a:p>
      </dgm:t>
    </dgm:pt>
    <dgm:pt modelId="{6A634419-451A-478E-B5CA-0C47F0BE2610}" type="asst">
      <dgm:prSet phldrT="[Texto]"/>
      <dgm:spPr/>
      <dgm:t>
        <a:bodyPr/>
        <a:lstStyle/>
        <a:p>
          <a:r>
            <a:rPr lang="es-ES" dirty="0" smtClean="0"/>
            <a:t>Financiación y Producción</a:t>
          </a:r>
          <a:endParaRPr lang="es-ES" dirty="0"/>
        </a:p>
      </dgm:t>
    </dgm:pt>
    <dgm:pt modelId="{AF330C42-EC96-4FB7-BEE1-7042AE8C0849}" type="parTrans" cxnId="{88DBF14B-B1FC-4A3E-8C63-DC1B6F4D3063}">
      <dgm:prSet/>
      <dgm:spPr/>
      <dgm:t>
        <a:bodyPr/>
        <a:lstStyle/>
        <a:p>
          <a:endParaRPr lang="es-ES"/>
        </a:p>
      </dgm:t>
    </dgm:pt>
    <dgm:pt modelId="{2B56B482-A77C-41A3-A86A-0E8D94E81971}" type="sibTrans" cxnId="{88DBF14B-B1FC-4A3E-8C63-DC1B6F4D3063}">
      <dgm:prSet/>
      <dgm:spPr/>
      <dgm:t>
        <a:bodyPr/>
        <a:lstStyle/>
        <a:p>
          <a:endParaRPr lang="es-ES"/>
        </a:p>
      </dgm:t>
    </dgm:pt>
    <dgm:pt modelId="{6C1B5758-5D64-4108-B179-7C9DE74662B1}" type="pres">
      <dgm:prSet presAssocID="{562644A7-D2C9-415E-B161-DD30B71AAF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52FAB0-827C-494F-92D3-DF0E274EDDA5}" type="pres">
      <dgm:prSet presAssocID="{7AD96B43-6BBE-494D-8FB9-3F872B96E8B0}" presName="hierRoot1" presStyleCnt="0">
        <dgm:presLayoutVars>
          <dgm:hierBranch val="init"/>
        </dgm:presLayoutVars>
      </dgm:prSet>
      <dgm:spPr/>
    </dgm:pt>
    <dgm:pt modelId="{1DC4224B-50A4-45DA-A922-DA71195F32E9}" type="pres">
      <dgm:prSet presAssocID="{7AD96B43-6BBE-494D-8FB9-3F872B96E8B0}" presName="rootComposite1" presStyleCnt="0"/>
      <dgm:spPr/>
    </dgm:pt>
    <dgm:pt modelId="{25A45A98-36DD-46BF-9BF2-BAB4A5EB2363}" type="pres">
      <dgm:prSet presAssocID="{7AD96B43-6BBE-494D-8FB9-3F872B96E8B0}" presName="rootText1" presStyleLbl="node0" presStyleIdx="0" presStyleCnt="1" custLinFactNeighborX="-28689" custLinFactNeighborY="49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75730C-E51B-45DC-887D-029EF00B84EB}" type="pres">
      <dgm:prSet presAssocID="{7AD96B43-6BBE-494D-8FB9-3F872B96E8B0}" presName="rootConnector1" presStyleLbl="node1" presStyleIdx="0" presStyleCnt="0"/>
      <dgm:spPr/>
    </dgm:pt>
    <dgm:pt modelId="{2D190C48-7F5A-4B3A-BFBC-DAE6A44613EE}" type="pres">
      <dgm:prSet presAssocID="{7AD96B43-6BBE-494D-8FB9-3F872B96E8B0}" presName="hierChild2" presStyleCnt="0"/>
      <dgm:spPr/>
    </dgm:pt>
    <dgm:pt modelId="{A40BB853-9D6D-4C53-8752-16D7FBAAB2CE}" type="pres">
      <dgm:prSet presAssocID="{EBDF4869-9170-4472-9E84-0196F0852FA7}" presName="Name37" presStyleLbl="parChTrans1D2" presStyleIdx="0" presStyleCnt="3"/>
      <dgm:spPr/>
    </dgm:pt>
    <dgm:pt modelId="{BABEB51F-869F-43B3-87E5-9E98566A20E5}" type="pres">
      <dgm:prSet presAssocID="{F20FB731-BE48-4D64-96AB-45B41DE2EDD0}" presName="hierRoot2" presStyleCnt="0">
        <dgm:presLayoutVars>
          <dgm:hierBranch val="init"/>
        </dgm:presLayoutVars>
      </dgm:prSet>
      <dgm:spPr/>
    </dgm:pt>
    <dgm:pt modelId="{D1170677-70C2-42F1-ADA0-1B4508B12E78}" type="pres">
      <dgm:prSet presAssocID="{F20FB731-BE48-4D64-96AB-45B41DE2EDD0}" presName="rootComposite" presStyleCnt="0"/>
      <dgm:spPr/>
    </dgm:pt>
    <dgm:pt modelId="{30D1A1FF-DE4B-4AD8-B8F6-18A32DF7D205}" type="pres">
      <dgm:prSet presAssocID="{F20FB731-BE48-4D64-96AB-45B41DE2EDD0}" presName="rootText" presStyleLbl="node2" presStyleIdx="0" presStyleCnt="2" custLinFactY="-63646" custLinFactNeighborX="3181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733A64-F793-4C70-A422-727DDA337960}" type="pres">
      <dgm:prSet presAssocID="{F20FB731-BE48-4D64-96AB-45B41DE2EDD0}" presName="rootConnector" presStyleLbl="node2" presStyleIdx="0" presStyleCnt="2"/>
      <dgm:spPr/>
    </dgm:pt>
    <dgm:pt modelId="{C3B51E1E-EE26-4725-BD9D-7ED9699607D2}" type="pres">
      <dgm:prSet presAssocID="{F20FB731-BE48-4D64-96AB-45B41DE2EDD0}" presName="hierChild4" presStyleCnt="0"/>
      <dgm:spPr/>
    </dgm:pt>
    <dgm:pt modelId="{EE6752CC-1BEE-4B07-8366-664597465BA1}" type="pres">
      <dgm:prSet presAssocID="{F20FB731-BE48-4D64-96AB-45B41DE2EDD0}" presName="hierChild5" presStyleCnt="0"/>
      <dgm:spPr/>
    </dgm:pt>
    <dgm:pt modelId="{540AD04F-7BE4-434B-AC86-F9412F46AFC3}" type="pres">
      <dgm:prSet presAssocID="{5775ECED-190C-47C0-89BB-FB21818AE510}" presName="Name37" presStyleLbl="parChTrans1D2" presStyleIdx="1" presStyleCnt="3"/>
      <dgm:spPr/>
    </dgm:pt>
    <dgm:pt modelId="{382519B4-F582-46DB-B2EF-DD80F0A747F7}" type="pres">
      <dgm:prSet presAssocID="{32FBCEB8-72A1-43DF-B5A4-35A7A86582C7}" presName="hierRoot2" presStyleCnt="0">
        <dgm:presLayoutVars>
          <dgm:hierBranch val="init"/>
        </dgm:presLayoutVars>
      </dgm:prSet>
      <dgm:spPr/>
    </dgm:pt>
    <dgm:pt modelId="{D9E962CE-28EB-4205-9520-0C753FEBEBAE}" type="pres">
      <dgm:prSet presAssocID="{32FBCEB8-72A1-43DF-B5A4-35A7A86582C7}" presName="rootComposite" presStyleCnt="0"/>
      <dgm:spPr/>
    </dgm:pt>
    <dgm:pt modelId="{16868843-9310-453E-94BB-3EAF0C396AD8}" type="pres">
      <dgm:prSet presAssocID="{32FBCEB8-72A1-43DF-B5A4-35A7A86582C7}" presName="rootText" presStyleLbl="node2" presStyleIdx="1" presStyleCnt="2" custLinFactY="-63645" custLinFactNeighborX="2706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898D48-94A2-40BA-BA7F-415A47F73BFD}" type="pres">
      <dgm:prSet presAssocID="{32FBCEB8-72A1-43DF-B5A4-35A7A86582C7}" presName="rootConnector" presStyleLbl="node2" presStyleIdx="1" presStyleCnt="2"/>
      <dgm:spPr/>
    </dgm:pt>
    <dgm:pt modelId="{93A012C7-BA5A-4664-AA31-1E993E514E89}" type="pres">
      <dgm:prSet presAssocID="{32FBCEB8-72A1-43DF-B5A4-35A7A86582C7}" presName="hierChild4" presStyleCnt="0"/>
      <dgm:spPr/>
    </dgm:pt>
    <dgm:pt modelId="{C67EF64F-A416-4FB1-B049-8183AD413232}" type="pres">
      <dgm:prSet presAssocID="{32FBCEB8-72A1-43DF-B5A4-35A7A86582C7}" presName="hierChild5" presStyleCnt="0"/>
      <dgm:spPr/>
    </dgm:pt>
    <dgm:pt modelId="{D8A4257B-4BCB-4D2D-8346-CCCE89C709B5}" type="pres">
      <dgm:prSet presAssocID="{7AD96B43-6BBE-494D-8FB9-3F872B96E8B0}" presName="hierChild3" presStyleCnt="0"/>
      <dgm:spPr/>
    </dgm:pt>
    <dgm:pt modelId="{C138273D-8DC5-4BD2-87D5-6F7104702256}" type="pres">
      <dgm:prSet presAssocID="{4BB0A886-29F7-4061-ABF7-17D20E9C85B2}" presName="Name111" presStyleLbl="parChTrans1D2" presStyleIdx="2" presStyleCnt="3"/>
      <dgm:spPr/>
    </dgm:pt>
    <dgm:pt modelId="{7685639D-80E2-4C89-9A0D-025DA5259ECE}" type="pres">
      <dgm:prSet presAssocID="{C6F68C9B-2454-49F7-A9EB-5E65EC4BEA7C}" presName="hierRoot3" presStyleCnt="0">
        <dgm:presLayoutVars>
          <dgm:hierBranch val="init"/>
        </dgm:presLayoutVars>
      </dgm:prSet>
      <dgm:spPr/>
    </dgm:pt>
    <dgm:pt modelId="{49BC701C-E2C6-4524-9303-8278E44D0260}" type="pres">
      <dgm:prSet presAssocID="{C6F68C9B-2454-49F7-A9EB-5E65EC4BEA7C}" presName="rootComposite3" presStyleCnt="0"/>
      <dgm:spPr/>
    </dgm:pt>
    <dgm:pt modelId="{29EAB967-B290-475D-892D-335E6829B054}" type="pres">
      <dgm:prSet presAssocID="{C6F68C9B-2454-49F7-A9EB-5E65EC4BEA7C}" presName="rootText3" presStyleLbl="asst1" presStyleIdx="0" presStyleCnt="2" custLinFactNeighborX="-42924" custLinFactNeighborY="-208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279F60-DF89-4DDA-992B-1A2C0EC134A8}" type="pres">
      <dgm:prSet presAssocID="{C6F68C9B-2454-49F7-A9EB-5E65EC4BEA7C}" presName="rootConnector3" presStyleLbl="asst1" presStyleIdx="0" presStyleCnt="2"/>
      <dgm:spPr/>
    </dgm:pt>
    <dgm:pt modelId="{B0C67600-E830-4EE6-AD1B-41BEBC1838BC}" type="pres">
      <dgm:prSet presAssocID="{C6F68C9B-2454-49F7-A9EB-5E65EC4BEA7C}" presName="hierChild6" presStyleCnt="0"/>
      <dgm:spPr/>
    </dgm:pt>
    <dgm:pt modelId="{CA37A993-C5A6-4F56-B07D-08533577A4C7}" type="pres">
      <dgm:prSet presAssocID="{C6F68C9B-2454-49F7-A9EB-5E65EC4BEA7C}" presName="hierChild7" presStyleCnt="0"/>
      <dgm:spPr/>
    </dgm:pt>
    <dgm:pt modelId="{C06FDA63-9423-40AE-A476-76902951360C}" type="pres">
      <dgm:prSet presAssocID="{AF330C42-EC96-4FB7-BEE1-7042AE8C0849}" presName="Name111" presStyleLbl="parChTrans1D3" presStyleIdx="0" presStyleCnt="1"/>
      <dgm:spPr/>
    </dgm:pt>
    <dgm:pt modelId="{4A14BA37-77DA-4D4B-BEF9-6EC86283DF5C}" type="pres">
      <dgm:prSet presAssocID="{6A634419-451A-478E-B5CA-0C47F0BE2610}" presName="hierRoot3" presStyleCnt="0">
        <dgm:presLayoutVars>
          <dgm:hierBranch val="init"/>
        </dgm:presLayoutVars>
      </dgm:prSet>
      <dgm:spPr/>
    </dgm:pt>
    <dgm:pt modelId="{438A5E07-CCA5-47B5-9D92-9D60A240837B}" type="pres">
      <dgm:prSet presAssocID="{6A634419-451A-478E-B5CA-0C47F0BE2610}" presName="rootComposite3" presStyleCnt="0"/>
      <dgm:spPr/>
    </dgm:pt>
    <dgm:pt modelId="{72E1FC6D-5334-451A-A52B-49EA604917C3}" type="pres">
      <dgm:prSet presAssocID="{6A634419-451A-478E-B5CA-0C47F0BE2610}" presName="rootText3" presStyleLbl="asst1" presStyleIdx="1" presStyleCnt="2" custLinFactNeighborX="-44704" custLinFactNeighborY="-216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E116E7-80AE-4771-943E-5FBF5307BEA8}" type="pres">
      <dgm:prSet presAssocID="{6A634419-451A-478E-B5CA-0C47F0BE2610}" presName="rootConnector3" presStyleLbl="asst1" presStyleIdx="1" presStyleCnt="2"/>
      <dgm:spPr/>
    </dgm:pt>
    <dgm:pt modelId="{786C4448-C243-42D4-B6A2-88DB6DB40D38}" type="pres">
      <dgm:prSet presAssocID="{6A634419-451A-478E-B5CA-0C47F0BE2610}" presName="hierChild6" presStyleCnt="0"/>
      <dgm:spPr/>
    </dgm:pt>
    <dgm:pt modelId="{5EC98697-E3E2-4BFF-9077-077D0A9E27B9}" type="pres">
      <dgm:prSet presAssocID="{6A634419-451A-478E-B5CA-0C47F0BE2610}" presName="hierChild7" presStyleCnt="0"/>
      <dgm:spPr/>
    </dgm:pt>
  </dgm:ptLst>
  <dgm:cxnLst>
    <dgm:cxn modelId="{5699A5FB-B019-4029-AB64-6BFF72A37D97}" srcId="{7AD96B43-6BBE-494D-8FB9-3F872B96E8B0}" destId="{F20FB731-BE48-4D64-96AB-45B41DE2EDD0}" srcOrd="1" destOrd="0" parTransId="{EBDF4869-9170-4472-9E84-0196F0852FA7}" sibTransId="{01A254CC-2002-4D57-9409-206A6EA92FC0}"/>
    <dgm:cxn modelId="{88DBF14B-B1FC-4A3E-8C63-DC1B6F4D3063}" srcId="{C6F68C9B-2454-49F7-A9EB-5E65EC4BEA7C}" destId="{6A634419-451A-478E-B5CA-0C47F0BE2610}" srcOrd="0" destOrd="0" parTransId="{AF330C42-EC96-4FB7-BEE1-7042AE8C0849}" sibTransId="{2B56B482-A77C-41A3-A86A-0E8D94E81971}"/>
    <dgm:cxn modelId="{829F44E9-931B-417F-A2E8-1695D75EBE34}" type="presOf" srcId="{AF330C42-EC96-4FB7-BEE1-7042AE8C0849}" destId="{C06FDA63-9423-40AE-A476-76902951360C}" srcOrd="0" destOrd="0" presId="urn:microsoft.com/office/officeart/2005/8/layout/orgChart1"/>
    <dgm:cxn modelId="{5F0B6C09-7609-4CD5-99F1-6306C232AD82}" srcId="{562644A7-D2C9-415E-B161-DD30B71AAFE8}" destId="{7AD96B43-6BBE-494D-8FB9-3F872B96E8B0}" srcOrd="0" destOrd="0" parTransId="{94F9C129-9391-44CD-948D-24B8F47B77A2}" sibTransId="{CD283D78-C66D-448F-8889-E55A9B106ACC}"/>
    <dgm:cxn modelId="{9DA18662-F953-4039-9C56-F6152E1E9948}" type="presOf" srcId="{C6F68C9B-2454-49F7-A9EB-5E65EC4BEA7C}" destId="{DF279F60-DF89-4DDA-992B-1A2C0EC134A8}" srcOrd="1" destOrd="0" presId="urn:microsoft.com/office/officeart/2005/8/layout/orgChart1"/>
    <dgm:cxn modelId="{FE00F160-F16F-47B4-A4F7-EAEBFA56406F}" type="presOf" srcId="{7AD96B43-6BBE-494D-8FB9-3F872B96E8B0}" destId="{E575730C-E51B-45DC-887D-029EF00B84EB}" srcOrd="1" destOrd="0" presId="urn:microsoft.com/office/officeart/2005/8/layout/orgChart1"/>
    <dgm:cxn modelId="{6F08AF57-2290-4D44-9DF9-2AED4C84A528}" type="presOf" srcId="{EBDF4869-9170-4472-9E84-0196F0852FA7}" destId="{A40BB853-9D6D-4C53-8752-16D7FBAAB2CE}" srcOrd="0" destOrd="0" presId="urn:microsoft.com/office/officeart/2005/8/layout/orgChart1"/>
    <dgm:cxn modelId="{67E1268C-0B4D-4562-8447-749D07B0FA5A}" srcId="{7AD96B43-6BBE-494D-8FB9-3F872B96E8B0}" destId="{C6F68C9B-2454-49F7-A9EB-5E65EC4BEA7C}" srcOrd="0" destOrd="0" parTransId="{4BB0A886-29F7-4061-ABF7-17D20E9C85B2}" sibTransId="{6EB98FD8-8C89-4D0C-86D1-C4FD1D51BC60}"/>
    <dgm:cxn modelId="{89CE49D0-E2DC-41F7-80BC-90B6EE716620}" type="presOf" srcId="{5775ECED-190C-47C0-89BB-FB21818AE510}" destId="{540AD04F-7BE4-434B-AC86-F9412F46AFC3}" srcOrd="0" destOrd="0" presId="urn:microsoft.com/office/officeart/2005/8/layout/orgChart1"/>
    <dgm:cxn modelId="{CF129765-2FF8-440A-ACBA-A45DCE8A23BA}" type="presOf" srcId="{6A634419-451A-478E-B5CA-0C47F0BE2610}" destId="{72E1FC6D-5334-451A-A52B-49EA604917C3}" srcOrd="0" destOrd="0" presId="urn:microsoft.com/office/officeart/2005/8/layout/orgChart1"/>
    <dgm:cxn modelId="{53116F1E-69AC-4AC3-BDBA-2872F931EF70}" type="presOf" srcId="{4BB0A886-29F7-4061-ABF7-17D20E9C85B2}" destId="{C138273D-8DC5-4BD2-87D5-6F7104702256}" srcOrd="0" destOrd="0" presId="urn:microsoft.com/office/officeart/2005/8/layout/orgChart1"/>
    <dgm:cxn modelId="{F4AC14E6-C94F-486B-ABB7-DB86B38F03ED}" type="presOf" srcId="{562644A7-D2C9-415E-B161-DD30B71AAFE8}" destId="{6C1B5758-5D64-4108-B179-7C9DE74662B1}" srcOrd="0" destOrd="0" presId="urn:microsoft.com/office/officeart/2005/8/layout/orgChart1"/>
    <dgm:cxn modelId="{602C405D-92E8-4E50-A77C-EDF7943638C8}" type="presOf" srcId="{6A634419-451A-478E-B5CA-0C47F0BE2610}" destId="{C5E116E7-80AE-4771-943E-5FBF5307BEA8}" srcOrd="1" destOrd="0" presId="urn:microsoft.com/office/officeart/2005/8/layout/orgChart1"/>
    <dgm:cxn modelId="{B172A4CD-8A53-428D-955E-1B461E1756BE}" type="presOf" srcId="{32FBCEB8-72A1-43DF-B5A4-35A7A86582C7}" destId="{DB898D48-94A2-40BA-BA7F-415A47F73BFD}" srcOrd="1" destOrd="0" presId="urn:microsoft.com/office/officeart/2005/8/layout/orgChart1"/>
    <dgm:cxn modelId="{D3C7B3C7-652E-4673-851F-D9FFD7060FC8}" type="presOf" srcId="{32FBCEB8-72A1-43DF-B5A4-35A7A86582C7}" destId="{16868843-9310-453E-94BB-3EAF0C396AD8}" srcOrd="0" destOrd="0" presId="urn:microsoft.com/office/officeart/2005/8/layout/orgChart1"/>
    <dgm:cxn modelId="{EDD0C5E9-4DCF-4286-B37C-A412368E5887}" srcId="{7AD96B43-6BBE-494D-8FB9-3F872B96E8B0}" destId="{32FBCEB8-72A1-43DF-B5A4-35A7A86582C7}" srcOrd="2" destOrd="0" parTransId="{5775ECED-190C-47C0-89BB-FB21818AE510}" sibTransId="{2327AB2E-E9B6-4E48-A6F4-6683242B91FE}"/>
    <dgm:cxn modelId="{21C6D77D-743A-48DC-B48A-3EB2D9A802E3}" type="presOf" srcId="{7AD96B43-6BBE-494D-8FB9-3F872B96E8B0}" destId="{25A45A98-36DD-46BF-9BF2-BAB4A5EB2363}" srcOrd="0" destOrd="0" presId="urn:microsoft.com/office/officeart/2005/8/layout/orgChart1"/>
    <dgm:cxn modelId="{6E67D67A-40EC-4EC6-9775-D4B516228FE3}" type="presOf" srcId="{F20FB731-BE48-4D64-96AB-45B41DE2EDD0}" destId="{5F733A64-F793-4C70-A422-727DDA337960}" srcOrd="1" destOrd="0" presId="urn:microsoft.com/office/officeart/2005/8/layout/orgChart1"/>
    <dgm:cxn modelId="{56EB0AAF-9727-47F7-A2F1-44BBF0A377BB}" type="presOf" srcId="{F20FB731-BE48-4D64-96AB-45B41DE2EDD0}" destId="{30D1A1FF-DE4B-4AD8-B8F6-18A32DF7D205}" srcOrd="0" destOrd="0" presId="urn:microsoft.com/office/officeart/2005/8/layout/orgChart1"/>
    <dgm:cxn modelId="{6B56194F-35E2-4405-A4A4-BC4D499CFC93}" type="presOf" srcId="{C6F68C9B-2454-49F7-A9EB-5E65EC4BEA7C}" destId="{29EAB967-B290-475D-892D-335E6829B054}" srcOrd="0" destOrd="0" presId="urn:microsoft.com/office/officeart/2005/8/layout/orgChart1"/>
    <dgm:cxn modelId="{190EF445-2B1E-453E-AB0B-D0EC4474CED1}" type="presParOf" srcId="{6C1B5758-5D64-4108-B179-7C9DE74662B1}" destId="{BC52FAB0-827C-494F-92D3-DF0E274EDDA5}" srcOrd="0" destOrd="0" presId="urn:microsoft.com/office/officeart/2005/8/layout/orgChart1"/>
    <dgm:cxn modelId="{2F4B6B8E-CE91-495D-A67F-21AE93CC57A2}" type="presParOf" srcId="{BC52FAB0-827C-494F-92D3-DF0E274EDDA5}" destId="{1DC4224B-50A4-45DA-A922-DA71195F32E9}" srcOrd="0" destOrd="0" presId="urn:microsoft.com/office/officeart/2005/8/layout/orgChart1"/>
    <dgm:cxn modelId="{3ED84ACF-B42B-4645-AAE4-D02B1383A123}" type="presParOf" srcId="{1DC4224B-50A4-45DA-A922-DA71195F32E9}" destId="{25A45A98-36DD-46BF-9BF2-BAB4A5EB2363}" srcOrd="0" destOrd="0" presId="urn:microsoft.com/office/officeart/2005/8/layout/orgChart1"/>
    <dgm:cxn modelId="{BF1450FA-50B1-4DBC-AB9F-8B4EF38E5985}" type="presParOf" srcId="{1DC4224B-50A4-45DA-A922-DA71195F32E9}" destId="{E575730C-E51B-45DC-887D-029EF00B84EB}" srcOrd="1" destOrd="0" presId="urn:microsoft.com/office/officeart/2005/8/layout/orgChart1"/>
    <dgm:cxn modelId="{2F5D8888-504E-49E7-9056-0F2B7A12F4C9}" type="presParOf" srcId="{BC52FAB0-827C-494F-92D3-DF0E274EDDA5}" destId="{2D190C48-7F5A-4B3A-BFBC-DAE6A44613EE}" srcOrd="1" destOrd="0" presId="urn:microsoft.com/office/officeart/2005/8/layout/orgChart1"/>
    <dgm:cxn modelId="{C265B87B-55CE-4F94-A0B3-138AF9820EFB}" type="presParOf" srcId="{2D190C48-7F5A-4B3A-BFBC-DAE6A44613EE}" destId="{A40BB853-9D6D-4C53-8752-16D7FBAAB2CE}" srcOrd="0" destOrd="0" presId="urn:microsoft.com/office/officeart/2005/8/layout/orgChart1"/>
    <dgm:cxn modelId="{4F4155D4-9ED6-4CE1-8AF4-027FBD0DD7C0}" type="presParOf" srcId="{2D190C48-7F5A-4B3A-BFBC-DAE6A44613EE}" destId="{BABEB51F-869F-43B3-87E5-9E98566A20E5}" srcOrd="1" destOrd="0" presId="urn:microsoft.com/office/officeart/2005/8/layout/orgChart1"/>
    <dgm:cxn modelId="{B1BD3EC7-1DFD-4730-A7BF-EEF1592A846B}" type="presParOf" srcId="{BABEB51F-869F-43B3-87E5-9E98566A20E5}" destId="{D1170677-70C2-42F1-ADA0-1B4508B12E78}" srcOrd="0" destOrd="0" presId="urn:microsoft.com/office/officeart/2005/8/layout/orgChart1"/>
    <dgm:cxn modelId="{02C119C7-0DF4-40EE-B01D-601BF8FF9E0C}" type="presParOf" srcId="{D1170677-70C2-42F1-ADA0-1B4508B12E78}" destId="{30D1A1FF-DE4B-4AD8-B8F6-18A32DF7D205}" srcOrd="0" destOrd="0" presId="urn:microsoft.com/office/officeart/2005/8/layout/orgChart1"/>
    <dgm:cxn modelId="{59463EF3-15A7-48A3-88FB-3E8664218FC7}" type="presParOf" srcId="{D1170677-70C2-42F1-ADA0-1B4508B12E78}" destId="{5F733A64-F793-4C70-A422-727DDA337960}" srcOrd="1" destOrd="0" presId="urn:microsoft.com/office/officeart/2005/8/layout/orgChart1"/>
    <dgm:cxn modelId="{6621E7C4-01FF-4209-83DB-B8612AB02B3B}" type="presParOf" srcId="{BABEB51F-869F-43B3-87E5-9E98566A20E5}" destId="{C3B51E1E-EE26-4725-BD9D-7ED9699607D2}" srcOrd="1" destOrd="0" presId="urn:microsoft.com/office/officeart/2005/8/layout/orgChart1"/>
    <dgm:cxn modelId="{6BE364D1-9C4E-4DF8-96D2-3D4FACD0E1F8}" type="presParOf" srcId="{BABEB51F-869F-43B3-87E5-9E98566A20E5}" destId="{EE6752CC-1BEE-4B07-8366-664597465BA1}" srcOrd="2" destOrd="0" presId="urn:microsoft.com/office/officeart/2005/8/layout/orgChart1"/>
    <dgm:cxn modelId="{C6F78555-A15C-45F8-A082-900E4405BEDA}" type="presParOf" srcId="{2D190C48-7F5A-4B3A-BFBC-DAE6A44613EE}" destId="{540AD04F-7BE4-434B-AC86-F9412F46AFC3}" srcOrd="2" destOrd="0" presId="urn:microsoft.com/office/officeart/2005/8/layout/orgChart1"/>
    <dgm:cxn modelId="{508A2C4E-DFCF-42D9-9D7D-0827131D6B9A}" type="presParOf" srcId="{2D190C48-7F5A-4B3A-BFBC-DAE6A44613EE}" destId="{382519B4-F582-46DB-B2EF-DD80F0A747F7}" srcOrd="3" destOrd="0" presId="urn:microsoft.com/office/officeart/2005/8/layout/orgChart1"/>
    <dgm:cxn modelId="{509C0897-D8FC-4230-82A7-93300DE80EE1}" type="presParOf" srcId="{382519B4-F582-46DB-B2EF-DD80F0A747F7}" destId="{D9E962CE-28EB-4205-9520-0C753FEBEBAE}" srcOrd="0" destOrd="0" presId="urn:microsoft.com/office/officeart/2005/8/layout/orgChart1"/>
    <dgm:cxn modelId="{B17EB200-3654-49F6-AB52-B8AC0820E611}" type="presParOf" srcId="{D9E962CE-28EB-4205-9520-0C753FEBEBAE}" destId="{16868843-9310-453E-94BB-3EAF0C396AD8}" srcOrd="0" destOrd="0" presId="urn:microsoft.com/office/officeart/2005/8/layout/orgChart1"/>
    <dgm:cxn modelId="{0B0CBED2-F3A3-4B9C-A853-37FA83EA9183}" type="presParOf" srcId="{D9E962CE-28EB-4205-9520-0C753FEBEBAE}" destId="{DB898D48-94A2-40BA-BA7F-415A47F73BFD}" srcOrd="1" destOrd="0" presId="urn:microsoft.com/office/officeart/2005/8/layout/orgChart1"/>
    <dgm:cxn modelId="{E6FEA389-C1C9-477F-9426-4B045E13BB8B}" type="presParOf" srcId="{382519B4-F582-46DB-B2EF-DD80F0A747F7}" destId="{93A012C7-BA5A-4664-AA31-1E993E514E89}" srcOrd="1" destOrd="0" presId="urn:microsoft.com/office/officeart/2005/8/layout/orgChart1"/>
    <dgm:cxn modelId="{D9469657-B65B-46D2-8FED-76C451BD88E5}" type="presParOf" srcId="{382519B4-F582-46DB-B2EF-DD80F0A747F7}" destId="{C67EF64F-A416-4FB1-B049-8183AD413232}" srcOrd="2" destOrd="0" presId="urn:microsoft.com/office/officeart/2005/8/layout/orgChart1"/>
    <dgm:cxn modelId="{EF0D79A9-9EBC-4E49-9C89-6FE85A3C47BF}" type="presParOf" srcId="{BC52FAB0-827C-494F-92D3-DF0E274EDDA5}" destId="{D8A4257B-4BCB-4D2D-8346-CCCE89C709B5}" srcOrd="2" destOrd="0" presId="urn:microsoft.com/office/officeart/2005/8/layout/orgChart1"/>
    <dgm:cxn modelId="{9525EAC0-5695-4BC8-ACC9-38D656DE624B}" type="presParOf" srcId="{D8A4257B-4BCB-4D2D-8346-CCCE89C709B5}" destId="{C138273D-8DC5-4BD2-87D5-6F7104702256}" srcOrd="0" destOrd="0" presId="urn:microsoft.com/office/officeart/2005/8/layout/orgChart1"/>
    <dgm:cxn modelId="{E7C391E5-2443-442E-85AF-2BE4BA9F1941}" type="presParOf" srcId="{D8A4257B-4BCB-4D2D-8346-CCCE89C709B5}" destId="{7685639D-80E2-4C89-9A0D-025DA5259ECE}" srcOrd="1" destOrd="0" presId="urn:microsoft.com/office/officeart/2005/8/layout/orgChart1"/>
    <dgm:cxn modelId="{CD37B85D-7752-4A3E-9DD5-0CC318B9CC8E}" type="presParOf" srcId="{7685639D-80E2-4C89-9A0D-025DA5259ECE}" destId="{49BC701C-E2C6-4524-9303-8278E44D0260}" srcOrd="0" destOrd="0" presId="urn:microsoft.com/office/officeart/2005/8/layout/orgChart1"/>
    <dgm:cxn modelId="{C953AF8C-B6E6-434A-B5CB-D49152CB009A}" type="presParOf" srcId="{49BC701C-E2C6-4524-9303-8278E44D0260}" destId="{29EAB967-B290-475D-892D-335E6829B054}" srcOrd="0" destOrd="0" presId="urn:microsoft.com/office/officeart/2005/8/layout/orgChart1"/>
    <dgm:cxn modelId="{82BB51B6-A280-43CC-9237-85A58A20A913}" type="presParOf" srcId="{49BC701C-E2C6-4524-9303-8278E44D0260}" destId="{DF279F60-DF89-4DDA-992B-1A2C0EC134A8}" srcOrd="1" destOrd="0" presId="urn:microsoft.com/office/officeart/2005/8/layout/orgChart1"/>
    <dgm:cxn modelId="{C5253CED-B2B2-42B1-A66E-CE7D22205D77}" type="presParOf" srcId="{7685639D-80E2-4C89-9A0D-025DA5259ECE}" destId="{B0C67600-E830-4EE6-AD1B-41BEBC1838BC}" srcOrd="1" destOrd="0" presId="urn:microsoft.com/office/officeart/2005/8/layout/orgChart1"/>
    <dgm:cxn modelId="{5F2380F4-391B-4F4F-93B3-44DD1807D2AD}" type="presParOf" srcId="{7685639D-80E2-4C89-9A0D-025DA5259ECE}" destId="{CA37A993-C5A6-4F56-B07D-08533577A4C7}" srcOrd="2" destOrd="0" presId="urn:microsoft.com/office/officeart/2005/8/layout/orgChart1"/>
    <dgm:cxn modelId="{7C7822EE-A510-4BB8-BA32-B23AB3A8D3A9}" type="presParOf" srcId="{CA37A993-C5A6-4F56-B07D-08533577A4C7}" destId="{C06FDA63-9423-40AE-A476-76902951360C}" srcOrd="0" destOrd="0" presId="urn:microsoft.com/office/officeart/2005/8/layout/orgChart1"/>
    <dgm:cxn modelId="{9F241DC3-E115-4FA1-8D91-3AD77C88054A}" type="presParOf" srcId="{CA37A993-C5A6-4F56-B07D-08533577A4C7}" destId="{4A14BA37-77DA-4D4B-BEF9-6EC86283DF5C}" srcOrd="1" destOrd="0" presId="urn:microsoft.com/office/officeart/2005/8/layout/orgChart1"/>
    <dgm:cxn modelId="{C36B9622-CCD1-4289-8C68-9C4EFBFC2A48}" type="presParOf" srcId="{4A14BA37-77DA-4D4B-BEF9-6EC86283DF5C}" destId="{438A5E07-CCA5-47B5-9D92-9D60A240837B}" srcOrd="0" destOrd="0" presId="urn:microsoft.com/office/officeart/2005/8/layout/orgChart1"/>
    <dgm:cxn modelId="{18C6A381-1257-4978-8EA5-C89F6FC9FC4E}" type="presParOf" srcId="{438A5E07-CCA5-47B5-9D92-9D60A240837B}" destId="{72E1FC6D-5334-451A-A52B-49EA604917C3}" srcOrd="0" destOrd="0" presId="urn:microsoft.com/office/officeart/2005/8/layout/orgChart1"/>
    <dgm:cxn modelId="{40D3592A-96B5-4111-9C59-451F110516B2}" type="presParOf" srcId="{438A5E07-CCA5-47B5-9D92-9D60A240837B}" destId="{C5E116E7-80AE-4771-943E-5FBF5307BEA8}" srcOrd="1" destOrd="0" presId="urn:microsoft.com/office/officeart/2005/8/layout/orgChart1"/>
    <dgm:cxn modelId="{A07CE2F1-A343-4DE7-859C-8E7CF514DA7C}" type="presParOf" srcId="{4A14BA37-77DA-4D4B-BEF9-6EC86283DF5C}" destId="{786C4448-C243-42D4-B6A2-88DB6DB40D38}" srcOrd="1" destOrd="0" presId="urn:microsoft.com/office/officeart/2005/8/layout/orgChart1"/>
    <dgm:cxn modelId="{46CB1FEE-5411-4B9B-B158-2183C8803256}" type="presParOf" srcId="{4A14BA37-77DA-4D4B-BEF9-6EC86283DF5C}" destId="{5EC98697-E3E2-4BFF-9077-077D0A9E27B9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2644A7-D2C9-415E-B161-DD30B71AAF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AD96B43-6BBE-494D-8FB9-3F872B96E8B0}">
      <dgm:prSet phldrT="[Texto]"/>
      <dgm:spPr/>
      <dgm:t>
        <a:bodyPr/>
        <a:lstStyle/>
        <a:p>
          <a:r>
            <a:rPr lang="es-ES" dirty="0" smtClean="0"/>
            <a:t>Director General</a:t>
          </a:r>
        </a:p>
        <a:p>
          <a:r>
            <a:rPr lang="es-ES" dirty="0" smtClean="0"/>
            <a:t>Darío González</a:t>
          </a:r>
          <a:endParaRPr lang="es-ES" dirty="0"/>
        </a:p>
      </dgm:t>
    </dgm:pt>
    <dgm:pt modelId="{94F9C129-9391-44CD-948D-24B8F47B77A2}" type="parTrans" cxnId="{5F0B6C09-7609-4CD5-99F1-6306C232AD82}">
      <dgm:prSet/>
      <dgm:spPr/>
      <dgm:t>
        <a:bodyPr/>
        <a:lstStyle/>
        <a:p>
          <a:endParaRPr lang="es-ES"/>
        </a:p>
      </dgm:t>
    </dgm:pt>
    <dgm:pt modelId="{CD283D78-C66D-448F-8889-E55A9B106ACC}" type="sibTrans" cxnId="{5F0B6C09-7609-4CD5-99F1-6306C232AD82}">
      <dgm:prSet/>
      <dgm:spPr/>
      <dgm:t>
        <a:bodyPr/>
        <a:lstStyle/>
        <a:p>
          <a:endParaRPr lang="es-ES"/>
        </a:p>
      </dgm:t>
    </dgm:pt>
    <dgm:pt modelId="{C6F68C9B-2454-49F7-A9EB-5E65EC4BEA7C}" type="asst">
      <dgm:prSet phldrT="[Texto]"/>
      <dgm:spPr/>
      <dgm:t>
        <a:bodyPr/>
        <a:lstStyle/>
        <a:p>
          <a:r>
            <a:rPr lang="es-ES" dirty="0" smtClean="0"/>
            <a:t>Subdirector General</a:t>
          </a:r>
        </a:p>
        <a:p>
          <a:r>
            <a:rPr lang="es-ES" dirty="0" smtClean="0"/>
            <a:t>David Maganto</a:t>
          </a:r>
          <a:endParaRPr lang="es-ES" dirty="0"/>
        </a:p>
      </dgm:t>
    </dgm:pt>
    <dgm:pt modelId="{4BB0A886-29F7-4061-ABF7-17D20E9C85B2}" type="parTrans" cxnId="{67E1268C-0B4D-4562-8447-749D07B0FA5A}">
      <dgm:prSet/>
      <dgm:spPr/>
      <dgm:t>
        <a:bodyPr/>
        <a:lstStyle/>
        <a:p>
          <a:endParaRPr lang="es-ES"/>
        </a:p>
      </dgm:t>
    </dgm:pt>
    <dgm:pt modelId="{6EB98FD8-8C89-4D0C-86D1-C4FD1D51BC60}" type="sibTrans" cxnId="{67E1268C-0B4D-4562-8447-749D07B0FA5A}">
      <dgm:prSet/>
      <dgm:spPr/>
      <dgm:t>
        <a:bodyPr/>
        <a:lstStyle/>
        <a:p>
          <a:endParaRPr lang="es-ES"/>
        </a:p>
      </dgm:t>
    </dgm:pt>
    <dgm:pt modelId="{F20FB731-BE48-4D64-96AB-45B41DE2EDD0}">
      <dgm:prSet phldrT="[Texto]"/>
      <dgm:spPr/>
      <dgm:t>
        <a:bodyPr/>
        <a:lstStyle/>
        <a:p>
          <a:r>
            <a:rPr lang="es-ES" dirty="0" smtClean="0"/>
            <a:t>Dpto. Aprovisionamiento y RRHH</a:t>
          </a:r>
        </a:p>
        <a:p>
          <a:r>
            <a:rPr lang="es-ES" dirty="0" smtClean="0"/>
            <a:t>Marco Aranda</a:t>
          </a:r>
          <a:endParaRPr lang="es-ES" dirty="0"/>
        </a:p>
      </dgm:t>
    </dgm:pt>
    <dgm:pt modelId="{EBDF4869-9170-4472-9E84-0196F0852FA7}" type="parTrans" cxnId="{5699A5FB-B019-4029-AB64-6BFF72A37D97}">
      <dgm:prSet/>
      <dgm:spPr/>
      <dgm:t>
        <a:bodyPr/>
        <a:lstStyle/>
        <a:p>
          <a:endParaRPr lang="es-ES"/>
        </a:p>
      </dgm:t>
    </dgm:pt>
    <dgm:pt modelId="{01A254CC-2002-4D57-9409-206A6EA92FC0}" type="sibTrans" cxnId="{5699A5FB-B019-4029-AB64-6BFF72A37D97}">
      <dgm:prSet/>
      <dgm:spPr/>
      <dgm:t>
        <a:bodyPr/>
        <a:lstStyle/>
        <a:p>
          <a:endParaRPr lang="es-ES"/>
        </a:p>
      </dgm:t>
    </dgm:pt>
    <dgm:pt modelId="{32FBCEB8-72A1-43DF-B5A4-35A7A86582C7}">
      <dgm:prSet phldrT="[Texto]"/>
      <dgm:spPr/>
      <dgm:t>
        <a:bodyPr/>
        <a:lstStyle/>
        <a:p>
          <a:r>
            <a:rPr lang="es-ES" dirty="0" smtClean="0"/>
            <a:t>Dpto. Marketing</a:t>
          </a:r>
        </a:p>
        <a:p>
          <a:r>
            <a:rPr lang="es-ES" dirty="0" smtClean="0"/>
            <a:t>Juan Francisco Sánchez</a:t>
          </a:r>
          <a:endParaRPr lang="es-ES" dirty="0"/>
        </a:p>
      </dgm:t>
    </dgm:pt>
    <dgm:pt modelId="{5775ECED-190C-47C0-89BB-FB21818AE510}" type="parTrans" cxnId="{EDD0C5E9-4DCF-4286-B37C-A412368E5887}">
      <dgm:prSet/>
      <dgm:spPr/>
      <dgm:t>
        <a:bodyPr/>
        <a:lstStyle/>
        <a:p>
          <a:endParaRPr lang="es-ES"/>
        </a:p>
      </dgm:t>
    </dgm:pt>
    <dgm:pt modelId="{2327AB2E-E9B6-4E48-A6F4-6683242B91FE}" type="sibTrans" cxnId="{EDD0C5E9-4DCF-4286-B37C-A412368E5887}">
      <dgm:prSet/>
      <dgm:spPr/>
      <dgm:t>
        <a:bodyPr/>
        <a:lstStyle/>
        <a:p>
          <a:endParaRPr lang="es-ES"/>
        </a:p>
      </dgm:t>
    </dgm:pt>
    <dgm:pt modelId="{6A634419-451A-478E-B5CA-0C47F0BE2610}" type="asst">
      <dgm:prSet phldrT="[Texto]"/>
      <dgm:spPr/>
      <dgm:t>
        <a:bodyPr/>
        <a:lstStyle/>
        <a:p>
          <a:r>
            <a:rPr lang="es-ES" dirty="0" smtClean="0"/>
            <a:t>Financiación y Producción</a:t>
          </a:r>
          <a:endParaRPr lang="es-ES" dirty="0"/>
        </a:p>
      </dgm:t>
    </dgm:pt>
    <dgm:pt modelId="{AF330C42-EC96-4FB7-BEE1-7042AE8C0849}" type="parTrans" cxnId="{88DBF14B-B1FC-4A3E-8C63-DC1B6F4D3063}">
      <dgm:prSet/>
      <dgm:spPr/>
      <dgm:t>
        <a:bodyPr/>
        <a:lstStyle/>
        <a:p>
          <a:endParaRPr lang="es-ES"/>
        </a:p>
      </dgm:t>
    </dgm:pt>
    <dgm:pt modelId="{2B56B482-A77C-41A3-A86A-0E8D94E81971}" type="sibTrans" cxnId="{88DBF14B-B1FC-4A3E-8C63-DC1B6F4D3063}">
      <dgm:prSet/>
      <dgm:spPr/>
      <dgm:t>
        <a:bodyPr/>
        <a:lstStyle/>
        <a:p>
          <a:endParaRPr lang="es-ES"/>
        </a:p>
      </dgm:t>
    </dgm:pt>
    <dgm:pt modelId="{6C1B5758-5D64-4108-B179-7C9DE74662B1}" type="pres">
      <dgm:prSet presAssocID="{562644A7-D2C9-415E-B161-DD30B71AAF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52FAB0-827C-494F-92D3-DF0E274EDDA5}" type="pres">
      <dgm:prSet presAssocID="{7AD96B43-6BBE-494D-8FB9-3F872B96E8B0}" presName="hierRoot1" presStyleCnt="0">
        <dgm:presLayoutVars>
          <dgm:hierBranch val="init"/>
        </dgm:presLayoutVars>
      </dgm:prSet>
      <dgm:spPr/>
    </dgm:pt>
    <dgm:pt modelId="{1DC4224B-50A4-45DA-A922-DA71195F32E9}" type="pres">
      <dgm:prSet presAssocID="{7AD96B43-6BBE-494D-8FB9-3F872B96E8B0}" presName="rootComposite1" presStyleCnt="0"/>
      <dgm:spPr/>
    </dgm:pt>
    <dgm:pt modelId="{25A45A98-36DD-46BF-9BF2-BAB4A5EB2363}" type="pres">
      <dgm:prSet presAssocID="{7AD96B43-6BBE-494D-8FB9-3F872B96E8B0}" presName="rootText1" presStyleLbl="node0" presStyleIdx="0" presStyleCnt="1" custLinFactNeighborX="-30431" custLinFactNeighborY="66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75730C-E51B-45DC-887D-029EF00B84EB}" type="pres">
      <dgm:prSet presAssocID="{7AD96B43-6BBE-494D-8FB9-3F872B96E8B0}" presName="rootConnector1" presStyleLbl="node1" presStyleIdx="0" presStyleCnt="0"/>
      <dgm:spPr/>
    </dgm:pt>
    <dgm:pt modelId="{2D190C48-7F5A-4B3A-BFBC-DAE6A44613EE}" type="pres">
      <dgm:prSet presAssocID="{7AD96B43-6BBE-494D-8FB9-3F872B96E8B0}" presName="hierChild2" presStyleCnt="0"/>
      <dgm:spPr/>
    </dgm:pt>
    <dgm:pt modelId="{A40BB853-9D6D-4C53-8752-16D7FBAAB2CE}" type="pres">
      <dgm:prSet presAssocID="{EBDF4869-9170-4472-9E84-0196F0852FA7}" presName="Name37" presStyleLbl="parChTrans1D2" presStyleIdx="0" presStyleCnt="3"/>
      <dgm:spPr/>
    </dgm:pt>
    <dgm:pt modelId="{BABEB51F-869F-43B3-87E5-9E98566A20E5}" type="pres">
      <dgm:prSet presAssocID="{F20FB731-BE48-4D64-96AB-45B41DE2EDD0}" presName="hierRoot2" presStyleCnt="0">
        <dgm:presLayoutVars>
          <dgm:hierBranch val="init"/>
        </dgm:presLayoutVars>
      </dgm:prSet>
      <dgm:spPr/>
    </dgm:pt>
    <dgm:pt modelId="{D1170677-70C2-42F1-ADA0-1B4508B12E78}" type="pres">
      <dgm:prSet presAssocID="{F20FB731-BE48-4D64-96AB-45B41DE2EDD0}" presName="rootComposite" presStyleCnt="0"/>
      <dgm:spPr/>
    </dgm:pt>
    <dgm:pt modelId="{30D1A1FF-DE4B-4AD8-B8F6-18A32DF7D205}" type="pres">
      <dgm:prSet presAssocID="{F20FB731-BE48-4D64-96AB-45B41DE2EDD0}" presName="rootText" presStyleLbl="node2" presStyleIdx="0" presStyleCnt="2" custLinFactY="-63646" custLinFactNeighborX="3181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733A64-F793-4C70-A422-727DDA337960}" type="pres">
      <dgm:prSet presAssocID="{F20FB731-BE48-4D64-96AB-45B41DE2EDD0}" presName="rootConnector" presStyleLbl="node2" presStyleIdx="0" presStyleCnt="2"/>
      <dgm:spPr/>
    </dgm:pt>
    <dgm:pt modelId="{C3B51E1E-EE26-4725-BD9D-7ED9699607D2}" type="pres">
      <dgm:prSet presAssocID="{F20FB731-BE48-4D64-96AB-45B41DE2EDD0}" presName="hierChild4" presStyleCnt="0"/>
      <dgm:spPr/>
    </dgm:pt>
    <dgm:pt modelId="{EE6752CC-1BEE-4B07-8366-664597465BA1}" type="pres">
      <dgm:prSet presAssocID="{F20FB731-BE48-4D64-96AB-45B41DE2EDD0}" presName="hierChild5" presStyleCnt="0"/>
      <dgm:spPr/>
    </dgm:pt>
    <dgm:pt modelId="{540AD04F-7BE4-434B-AC86-F9412F46AFC3}" type="pres">
      <dgm:prSet presAssocID="{5775ECED-190C-47C0-89BB-FB21818AE510}" presName="Name37" presStyleLbl="parChTrans1D2" presStyleIdx="1" presStyleCnt="3"/>
      <dgm:spPr/>
    </dgm:pt>
    <dgm:pt modelId="{382519B4-F582-46DB-B2EF-DD80F0A747F7}" type="pres">
      <dgm:prSet presAssocID="{32FBCEB8-72A1-43DF-B5A4-35A7A86582C7}" presName="hierRoot2" presStyleCnt="0">
        <dgm:presLayoutVars>
          <dgm:hierBranch val="init"/>
        </dgm:presLayoutVars>
      </dgm:prSet>
      <dgm:spPr/>
    </dgm:pt>
    <dgm:pt modelId="{D9E962CE-28EB-4205-9520-0C753FEBEBAE}" type="pres">
      <dgm:prSet presAssocID="{32FBCEB8-72A1-43DF-B5A4-35A7A86582C7}" presName="rootComposite" presStyleCnt="0"/>
      <dgm:spPr/>
    </dgm:pt>
    <dgm:pt modelId="{16868843-9310-453E-94BB-3EAF0C396AD8}" type="pres">
      <dgm:prSet presAssocID="{32FBCEB8-72A1-43DF-B5A4-35A7A86582C7}" presName="rootText" presStyleLbl="node2" presStyleIdx="1" presStyleCnt="2" custLinFactY="-61643" custLinFactNeighborX="27743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898D48-94A2-40BA-BA7F-415A47F73BFD}" type="pres">
      <dgm:prSet presAssocID="{32FBCEB8-72A1-43DF-B5A4-35A7A86582C7}" presName="rootConnector" presStyleLbl="node2" presStyleIdx="1" presStyleCnt="2"/>
      <dgm:spPr/>
    </dgm:pt>
    <dgm:pt modelId="{93A012C7-BA5A-4664-AA31-1E993E514E89}" type="pres">
      <dgm:prSet presAssocID="{32FBCEB8-72A1-43DF-B5A4-35A7A86582C7}" presName="hierChild4" presStyleCnt="0"/>
      <dgm:spPr/>
    </dgm:pt>
    <dgm:pt modelId="{C67EF64F-A416-4FB1-B049-8183AD413232}" type="pres">
      <dgm:prSet presAssocID="{32FBCEB8-72A1-43DF-B5A4-35A7A86582C7}" presName="hierChild5" presStyleCnt="0"/>
      <dgm:spPr/>
    </dgm:pt>
    <dgm:pt modelId="{D8A4257B-4BCB-4D2D-8346-CCCE89C709B5}" type="pres">
      <dgm:prSet presAssocID="{7AD96B43-6BBE-494D-8FB9-3F872B96E8B0}" presName="hierChild3" presStyleCnt="0"/>
      <dgm:spPr/>
    </dgm:pt>
    <dgm:pt modelId="{C138273D-8DC5-4BD2-87D5-6F7104702256}" type="pres">
      <dgm:prSet presAssocID="{4BB0A886-29F7-4061-ABF7-17D20E9C85B2}" presName="Name111" presStyleLbl="parChTrans1D2" presStyleIdx="2" presStyleCnt="3"/>
      <dgm:spPr/>
    </dgm:pt>
    <dgm:pt modelId="{7685639D-80E2-4C89-9A0D-025DA5259ECE}" type="pres">
      <dgm:prSet presAssocID="{C6F68C9B-2454-49F7-A9EB-5E65EC4BEA7C}" presName="hierRoot3" presStyleCnt="0">
        <dgm:presLayoutVars>
          <dgm:hierBranch val="init"/>
        </dgm:presLayoutVars>
      </dgm:prSet>
      <dgm:spPr/>
    </dgm:pt>
    <dgm:pt modelId="{49BC701C-E2C6-4524-9303-8278E44D0260}" type="pres">
      <dgm:prSet presAssocID="{C6F68C9B-2454-49F7-A9EB-5E65EC4BEA7C}" presName="rootComposite3" presStyleCnt="0"/>
      <dgm:spPr/>
    </dgm:pt>
    <dgm:pt modelId="{29EAB967-B290-475D-892D-335E6829B054}" type="pres">
      <dgm:prSet presAssocID="{C6F68C9B-2454-49F7-A9EB-5E65EC4BEA7C}" presName="rootText3" presStyleLbl="asst1" presStyleIdx="0" presStyleCnt="2" custLinFactNeighborX="-42924" custLinFactNeighborY="-208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279F60-DF89-4DDA-992B-1A2C0EC134A8}" type="pres">
      <dgm:prSet presAssocID="{C6F68C9B-2454-49F7-A9EB-5E65EC4BEA7C}" presName="rootConnector3" presStyleLbl="asst1" presStyleIdx="0" presStyleCnt="2"/>
      <dgm:spPr/>
    </dgm:pt>
    <dgm:pt modelId="{B0C67600-E830-4EE6-AD1B-41BEBC1838BC}" type="pres">
      <dgm:prSet presAssocID="{C6F68C9B-2454-49F7-A9EB-5E65EC4BEA7C}" presName="hierChild6" presStyleCnt="0"/>
      <dgm:spPr/>
    </dgm:pt>
    <dgm:pt modelId="{CA37A993-C5A6-4F56-B07D-08533577A4C7}" type="pres">
      <dgm:prSet presAssocID="{C6F68C9B-2454-49F7-A9EB-5E65EC4BEA7C}" presName="hierChild7" presStyleCnt="0"/>
      <dgm:spPr/>
    </dgm:pt>
    <dgm:pt modelId="{C06FDA63-9423-40AE-A476-76902951360C}" type="pres">
      <dgm:prSet presAssocID="{AF330C42-EC96-4FB7-BEE1-7042AE8C0849}" presName="Name111" presStyleLbl="parChTrans1D3" presStyleIdx="0" presStyleCnt="1"/>
      <dgm:spPr/>
    </dgm:pt>
    <dgm:pt modelId="{4A14BA37-77DA-4D4B-BEF9-6EC86283DF5C}" type="pres">
      <dgm:prSet presAssocID="{6A634419-451A-478E-B5CA-0C47F0BE2610}" presName="hierRoot3" presStyleCnt="0">
        <dgm:presLayoutVars>
          <dgm:hierBranch val="init"/>
        </dgm:presLayoutVars>
      </dgm:prSet>
      <dgm:spPr/>
    </dgm:pt>
    <dgm:pt modelId="{438A5E07-CCA5-47B5-9D92-9D60A240837B}" type="pres">
      <dgm:prSet presAssocID="{6A634419-451A-478E-B5CA-0C47F0BE2610}" presName="rootComposite3" presStyleCnt="0"/>
      <dgm:spPr/>
    </dgm:pt>
    <dgm:pt modelId="{72E1FC6D-5334-451A-A52B-49EA604917C3}" type="pres">
      <dgm:prSet presAssocID="{6A634419-451A-478E-B5CA-0C47F0BE2610}" presName="rootText3" presStyleLbl="asst1" presStyleIdx="1" presStyleCnt="2" custLinFactNeighborX="-44704" custLinFactNeighborY="-216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E116E7-80AE-4771-943E-5FBF5307BEA8}" type="pres">
      <dgm:prSet presAssocID="{6A634419-451A-478E-B5CA-0C47F0BE2610}" presName="rootConnector3" presStyleLbl="asst1" presStyleIdx="1" presStyleCnt="2"/>
      <dgm:spPr/>
    </dgm:pt>
    <dgm:pt modelId="{786C4448-C243-42D4-B6A2-88DB6DB40D38}" type="pres">
      <dgm:prSet presAssocID="{6A634419-451A-478E-B5CA-0C47F0BE2610}" presName="hierChild6" presStyleCnt="0"/>
      <dgm:spPr/>
    </dgm:pt>
    <dgm:pt modelId="{5EC98697-E3E2-4BFF-9077-077D0A9E27B9}" type="pres">
      <dgm:prSet presAssocID="{6A634419-451A-478E-B5CA-0C47F0BE2610}" presName="hierChild7" presStyleCnt="0"/>
      <dgm:spPr/>
    </dgm:pt>
  </dgm:ptLst>
  <dgm:cxnLst>
    <dgm:cxn modelId="{CD2D5AA8-14F9-4445-AD45-A5C8D7532499}" type="presOf" srcId="{562644A7-D2C9-415E-B161-DD30B71AAFE8}" destId="{6C1B5758-5D64-4108-B179-7C9DE74662B1}" srcOrd="0" destOrd="0" presId="urn:microsoft.com/office/officeart/2005/8/layout/orgChart1"/>
    <dgm:cxn modelId="{E1DCF53E-ABB6-42D5-9208-851FB08148A7}" type="presOf" srcId="{AF330C42-EC96-4FB7-BEE1-7042AE8C0849}" destId="{C06FDA63-9423-40AE-A476-76902951360C}" srcOrd="0" destOrd="0" presId="urn:microsoft.com/office/officeart/2005/8/layout/orgChart1"/>
    <dgm:cxn modelId="{A0FE11CC-0231-49E7-8F11-D0D1ED88E0F3}" type="presOf" srcId="{5775ECED-190C-47C0-89BB-FB21818AE510}" destId="{540AD04F-7BE4-434B-AC86-F9412F46AFC3}" srcOrd="0" destOrd="0" presId="urn:microsoft.com/office/officeart/2005/8/layout/orgChart1"/>
    <dgm:cxn modelId="{15E94E62-5796-4943-B289-A3845ED37B44}" type="presOf" srcId="{7AD96B43-6BBE-494D-8FB9-3F872B96E8B0}" destId="{25A45A98-36DD-46BF-9BF2-BAB4A5EB2363}" srcOrd="0" destOrd="0" presId="urn:microsoft.com/office/officeart/2005/8/layout/orgChart1"/>
    <dgm:cxn modelId="{E60679B7-0BE0-4255-8002-211296063030}" type="presOf" srcId="{4BB0A886-29F7-4061-ABF7-17D20E9C85B2}" destId="{C138273D-8DC5-4BD2-87D5-6F7104702256}" srcOrd="0" destOrd="0" presId="urn:microsoft.com/office/officeart/2005/8/layout/orgChart1"/>
    <dgm:cxn modelId="{3FBF1026-E5E3-47B4-942A-00ECA9D197E3}" type="presOf" srcId="{32FBCEB8-72A1-43DF-B5A4-35A7A86582C7}" destId="{DB898D48-94A2-40BA-BA7F-415A47F73BFD}" srcOrd="1" destOrd="0" presId="urn:microsoft.com/office/officeart/2005/8/layout/orgChart1"/>
    <dgm:cxn modelId="{88DBF14B-B1FC-4A3E-8C63-DC1B6F4D3063}" srcId="{C6F68C9B-2454-49F7-A9EB-5E65EC4BEA7C}" destId="{6A634419-451A-478E-B5CA-0C47F0BE2610}" srcOrd="0" destOrd="0" parTransId="{AF330C42-EC96-4FB7-BEE1-7042AE8C0849}" sibTransId="{2B56B482-A77C-41A3-A86A-0E8D94E81971}"/>
    <dgm:cxn modelId="{893149F8-C0AE-4DB5-B26A-FAB812FE8AEF}" type="presOf" srcId="{F20FB731-BE48-4D64-96AB-45B41DE2EDD0}" destId="{30D1A1FF-DE4B-4AD8-B8F6-18A32DF7D205}" srcOrd="0" destOrd="0" presId="urn:microsoft.com/office/officeart/2005/8/layout/orgChart1"/>
    <dgm:cxn modelId="{D327502C-03F7-4040-9883-9E8EBC61965E}" type="presOf" srcId="{32FBCEB8-72A1-43DF-B5A4-35A7A86582C7}" destId="{16868843-9310-453E-94BB-3EAF0C396AD8}" srcOrd="0" destOrd="0" presId="urn:microsoft.com/office/officeart/2005/8/layout/orgChart1"/>
    <dgm:cxn modelId="{5699A5FB-B019-4029-AB64-6BFF72A37D97}" srcId="{7AD96B43-6BBE-494D-8FB9-3F872B96E8B0}" destId="{F20FB731-BE48-4D64-96AB-45B41DE2EDD0}" srcOrd="1" destOrd="0" parTransId="{EBDF4869-9170-4472-9E84-0196F0852FA7}" sibTransId="{01A254CC-2002-4D57-9409-206A6EA92FC0}"/>
    <dgm:cxn modelId="{EDD0C5E9-4DCF-4286-B37C-A412368E5887}" srcId="{7AD96B43-6BBE-494D-8FB9-3F872B96E8B0}" destId="{32FBCEB8-72A1-43DF-B5A4-35A7A86582C7}" srcOrd="2" destOrd="0" parTransId="{5775ECED-190C-47C0-89BB-FB21818AE510}" sibTransId="{2327AB2E-E9B6-4E48-A6F4-6683242B91FE}"/>
    <dgm:cxn modelId="{8546CFAA-E925-40CE-98D5-E5EA5C1182CF}" type="presOf" srcId="{C6F68C9B-2454-49F7-A9EB-5E65EC4BEA7C}" destId="{DF279F60-DF89-4DDA-992B-1A2C0EC134A8}" srcOrd="1" destOrd="0" presId="urn:microsoft.com/office/officeart/2005/8/layout/orgChart1"/>
    <dgm:cxn modelId="{26F90934-246B-4655-8AAA-4A19B773338A}" type="presOf" srcId="{6A634419-451A-478E-B5CA-0C47F0BE2610}" destId="{72E1FC6D-5334-451A-A52B-49EA604917C3}" srcOrd="0" destOrd="0" presId="urn:microsoft.com/office/officeart/2005/8/layout/orgChart1"/>
    <dgm:cxn modelId="{5F0B6C09-7609-4CD5-99F1-6306C232AD82}" srcId="{562644A7-D2C9-415E-B161-DD30B71AAFE8}" destId="{7AD96B43-6BBE-494D-8FB9-3F872B96E8B0}" srcOrd="0" destOrd="0" parTransId="{94F9C129-9391-44CD-948D-24B8F47B77A2}" sibTransId="{CD283D78-C66D-448F-8889-E55A9B106ACC}"/>
    <dgm:cxn modelId="{387568EF-5402-4BB8-B136-743B5CBDA90E}" type="presOf" srcId="{6A634419-451A-478E-B5CA-0C47F0BE2610}" destId="{C5E116E7-80AE-4771-943E-5FBF5307BEA8}" srcOrd="1" destOrd="0" presId="urn:microsoft.com/office/officeart/2005/8/layout/orgChart1"/>
    <dgm:cxn modelId="{67E1268C-0B4D-4562-8447-749D07B0FA5A}" srcId="{7AD96B43-6BBE-494D-8FB9-3F872B96E8B0}" destId="{C6F68C9B-2454-49F7-A9EB-5E65EC4BEA7C}" srcOrd="0" destOrd="0" parTransId="{4BB0A886-29F7-4061-ABF7-17D20E9C85B2}" sibTransId="{6EB98FD8-8C89-4D0C-86D1-C4FD1D51BC60}"/>
    <dgm:cxn modelId="{5FBED192-B0FE-4145-BD32-B6552799F1AD}" type="presOf" srcId="{7AD96B43-6BBE-494D-8FB9-3F872B96E8B0}" destId="{E575730C-E51B-45DC-887D-029EF00B84EB}" srcOrd="1" destOrd="0" presId="urn:microsoft.com/office/officeart/2005/8/layout/orgChart1"/>
    <dgm:cxn modelId="{03664D19-8A7D-401A-8BDB-6EF811C03B07}" type="presOf" srcId="{F20FB731-BE48-4D64-96AB-45B41DE2EDD0}" destId="{5F733A64-F793-4C70-A422-727DDA337960}" srcOrd="1" destOrd="0" presId="urn:microsoft.com/office/officeart/2005/8/layout/orgChart1"/>
    <dgm:cxn modelId="{FE39D297-65B4-4DA4-87D3-623DF1E05632}" type="presOf" srcId="{EBDF4869-9170-4472-9E84-0196F0852FA7}" destId="{A40BB853-9D6D-4C53-8752-16D7FBAAB2CE}" srcOrd="0" destOrd="0" presId="urn:microsoft.com/office/officeart/2005/8/layout/orgChart1"/>
    <dgm:cxn modelId="{0A357E3C-36F5-4105-9F46-B3A02D7B6DE0}" type="presOf" srcId="{C6F68C9B-2454-49F7-A9EB-5E65EC4BEA7C}" destId="{29EAB967-B290-475D-892D-335E6829B054}" srcOrd="0" destOrd="0" presId="urn:microsoft.com/office/officeart/2005/8/layout/orgChart1"/>
    <dgm:cxn modelId="{AF8233A5-5728-4104-A801-4BBBA4339502}" type="presParOf" srcId="{6C1B5758-5D64-4108-B179-7C9DE74662B1}" destId="{BC52FAB0-827C-494F-92D3-DF0E274EDDA5}" srcOrd="0" destOrd="0" presId="urn:microsoft.com/office/officeart/2005/8/layout/orgChart1"/>
    <dgm:cxn modelId="{2502C065-5CC6-4FC5-A605-5BD05097A565}" type="presParOf" srcId="{BC52FAB0-827C-494F-92D3-DF0E274EDDA5}" destId="{1DC4224B-50A4-45DA-A922-DA71195F32E9}" srcOrd="0" destOrd="0" presId="urn:microsoft.com/office/officeart/2005/8/layout/orgChart1"/>
    <dgm:cxn modelId="{B5624476-FCAD-4182-A42D-E58DBDB3022A}" type="presParOf" srcId="{1DC4224B-50A4-45DA-A922-DA71195F32E9}" destId="{25A45A98-36DD-46BF-9BF2-BAB4A5EB2363}" srcOrd="0" destOrd="0" presId="urn:microsoft.com/office/officeart/2005/8/layout/orgChart1"/>
    <dgm:cxn modelId="{D42E2DCB-B311-4DFF-BFF2-31CCA5E8E207}" type="presParOf" srcId="{1DC4224B-50A4-45DA-A922-DA71195F32E9}" destId="{E575730C-E51B-45DC-887D-029EF00B84EB}" srcOrd="1" destOrd="0" presId="urn:microsoft.com/office/officeart/2005/8/layout/orgChart1"/>
    <dgm:cxn modelId="{1FEB6729-FD3D-4721-9E3E-A8B9EB61CCF8}" type="presParOf" srcId="{BC52FAB0-827C-494F-92D3-DF0E274EDDA5}" destId="{2D190C48-7F5A-4B3A-BFBC-DAE6A44613EE}" srcOrd="1" destOrd="0" presId="urn:microsoft.com/office/officeart/2005/8/layout/orgChart1"/>
    <dgm:cxn modelId="{13F8C8DF-8961-4317-9BCD-AA2EDE69B6F4}" type="presParOf" srcId="{2D190C48-7F5A-4B3A-BFBC-DAE6A44613EE}" destId="{A40BB853-9D6D-4C53-8752-16D7FBAAB2CE}" srcOrd="0" destOrd="0" presId="urn:microsoft.com/office/officeart/2005/8/layout/orgChart1"/>
    <dgm:cxn modelId="{D58EAEDA-359B-4FDA-AEA8-F430B1426AC1}" type="presParOf" srcId="{2D190C48-7F5A-4B3A-BFBC-DAE6A44613EE}" destId="{BABEB51F-869F-43B3-87E5-9E98566A20E5}" srcOrd="1" destOrd="0" presId="urn:microsoft.com/office/officeart/2005/8/layout/orgChart1"/>
    <dgm:cxn modelId="{553945D8-0C9C-43C9-9412-25C8AAE62DA7}" type="presParOf" srcId="{BABEB51F-869F-43B3-87E5-9E98566A20E5}" destId="{D1170677-70C2-42F1-ADA0-1B4508B12E78}" srcOrd="0" destOrd="0" presId="urn:microsoft.com/office/officeart/2005/8/layout/orgChart1"/>
    <dgm:cxn modelId="{2EB75CA7-8FD1-4292-BA03-FBE6813AB1E5}" type="presParOf" srcId="{D1170677-70C2-42F1-ADA0-1B4508B12E78}" destId="{30D1A1FF-DE4B-4AD8-B8F6-18A32DF7D205}" srcOrd="0" destOrd="0" presId="urn:microsoft.com/office/officeart/2005/8/layout/orgChart1"/>
    <dgm:cxn modelId="{BCB79566-E09B-44AB-B66B-04A8E2D28319}" type="presParOf" srcId="{D1170677-70C2-42F1-ADA0-1B4508B12E78}" destId="{5F733A64-F793-4C70-A422-727DDA337960}" srcOrd="1" destOrd="0" presId="urn:microsoft.com/office/officeart/2005/8/layout/orgChart1"/>
    <dgm:cxn modelId="{EFB9FA55-AAAB-4825-8810-73E6AD8993A6}" type="presParOf" srcId="{BABEB51F-869F-43B3-87E5-9E98566A20E5}" destId="{C3B51E1E-EE26-4725-BD9D-7ED9699607D2}" srcOrd="1" destOrd="0" presId="urn:microsoft.com/office/officeart/2005/8/layout/orgChart1"/>
    <dgm:cxn modelId="{4A2CC9E4-90A3-478A-BBC5-3DBAF80B0141}" type="presParOf" srcId="{BABEB51F-869F-43B3-87E5-9E98566A20E5}" destId="{EE6752CC-1BEE-4B07-8366-664597465BA1}" srcOrd="2" destOrd="0" presId="urn:microsoft.com/office/officeart/2005/8/layout/orgChart1"/>
    <dgm:cxn modelId="{18FFC1FE-A451-488F-89B2-E7B64751D724}" type="presParOf" srcId="{2D190C48-7F5A-4B3A-BFBC-DAE6A44613EE}" destId="{540AD04F-7BE4-434B-AC86-F9412F46AFC3}" srcOrd="2" destOrd="0" presId="urn:microsoft.com/office/officeart/2005/8/layout/orgChart1"/>
    <dgm:cxn modelId="{5B96E404-BD5C-4E42-B58E-01E40AC1063C}" type="presParOf" srcId="{2D190C48-7F5A-4B3A-BFBC-DAE6A44613EE}" destId="{382519B4-F582-46DB-B2EF-DD80F0A747F7}" srcOrd="3" destOrd="0" presId="urn:microsoft.com/office/officeart/2005/8/layout/orgChart1"/>
    <dgm:cxn modelId="{52253E98-FBB8-48E8-B39D-86255CC0386F}" type="presParOf" srcId="{382519B4-F582-46DB-B2EF-DD80F0A747F7}" destId="{D9E962CE-28EB-4205-9520-0C753FEBEBAE}" srcOrd="0" destOrd="0" presId="urn:microsoft.com/office/officeart/2005/8/layout/orgChart1"/>
    <dgm:cxn modelId="{AAEDFEE7-886E-4A67-86F5-D2C27232F908}" type="presParOf" srcId="{D9E962CE-28EB-4205-9520-0C753FEBEBAE}" destId="{16868843-9310-453E-94BB-3EAF0C396AD8}" srcOrd="0" destOrd="0" presId="urn:microsoft.com/office/officeart/2005/8/layout/orgChart1"/>
    <dgm:cxn modelId="{834AE1D8-08CA-4196-BC3C-D1860D45FCE7}" type="presParOf" srcId="{D9E962CE-28EB-4205-9520-0C753FEBEBAE}" destId="{DB898D48-94A2-40BA-BA7F-415A47F73BFD}" srcOrd="1" destOrd="0" presId="urn:microsoft.com/office/officeart/2005/8/layout/orgChart1"/>
    <dgm:cxn modelId="{33828798-0B68-488F-850E-B5E7421E793D}" type="presParOf" srcId="{382519B4-F582-46DB-B2EF-DD80F0A747F7}" destId="{93A012C7-BA5A-4664-AA31-1E993E514E89}" srcOrd="1" destOrd="0" presId="urn:microsoft.com/office/officeart/2005/8/layout/orgChart1"/>
    <dgm:cxn modelId="{BAFCDA57-8E57-4C6D-8178-1CE0BB80CCE4}" type="presParOf" srcId="{382519B4-F582-46DB-B2EF-DD80F0A747F7}" destId="{C67EF64F-A416-4FB1-B049-8183AD413232}" srcOrd="2" destOrd="0" presId="urn:microsoft.com/office/officeart/2005/8/layout/orgChart1"/>
    <dgm:cxn modelId="{24CF92A6-929B-4949-8CF2-E5208AD395E2}" type="presParOf" srcId="{BC52FAB0-827C-494F-92D3-DF0E274EDDA5}" destId="{D8A4257B-4BCB-4D2D-8346-CCCE89C709B5}" srcOrd="2" destOrd="0" presId="urn:microsoft.com/office/officeart/2005/8/layout/orgChart1"/>
    <dgm:cxn modelId="{AFEDF9EA-D7EA-4E6C-8E2B-7B2F59100F8D}" type="presParOf" srcId="{D8A4257B-4BCB-4D2D-8346-CCCE89C709B5}" destId="{C138273D-8DC5-4BD2-87D5-6F7104702256}" srcOrd="0" destOrd="0" presId="urn:microsoft.com/office/officeart/2005/8/layout/orgChart1"/>
    <dgm:cxn modelId="{F72E8DE9-61A4-4AD9-AA24-4ADE4113FBA3}" type="presParOf" srcId="{D8A4257B-4BCB-4D2D-8346-CCCE89C709B5}" destId="{7685639D-80E2-4C89-9A0D-025DA5259ECE}" srcOrd="1" destOrd="0" presId="urn:microsoft.com/office/officeart/2005/8/layout/orgChart1"/>
    <dgm:cxn modelId="{43D765E6-8573-4B3F-A3F5-6A4F07B11BAC}" type="presParOf" srcId="{7685639D-80E2-4C89-9A0D-025DA5259ECE}" destId="{49BC701C-E2C6-4524-9303-8278E44D0260}" srcOrd="0" destOrd="0" presId="urn:microsoft.com/office/officeart/2005/8/layout/orgChart1"/>
    <dgm:cxn modelId="{1106F9DE-64DE-43EC-9D19-8B13C1D26DD7}" type="presParOf" srcId="{49BC701C-E2C6-4524-9303-8278E44D0260}" destId="{29EAB967-B290-475D-892D-335E6829B054}" srcOrd="0" destOrd="0" presId="urn:microsoft.com/office/officeart/2005/8/layout/orgChart1"/>
    <dgm:cxn modelId="{98BACA94-D50F-4691-8519-53A05B79CD69}" type="presParOf" srcId="{49BC701C-E2C6-4524-9303-8278E44D0260}" destId="{DF279F60-DF89-4DDA-992B-1A2C0EC134A8}" srcOrd="1" destOrd="0" presId="urn:microsoft.com/office/officeart/2005/8/layout/orgChart1"/>
    <dgm:cxn modelId="{7C70B32C-6CB5-46B8-829D-2922CF80C93D}" type="presParOf" srcId="{7685639D-80E2-4C89-9A0D-025DA5259ECE}" destId="{B0C67600-E830-4EE6-AD1B-41BEBC1838BC}" srcOrd="1" destOrd="0" presId="urn:microsoft.com/office/officeart/2005/8/layout/orgChart1"/>
    <dgm:cxn modelId="{D7F40980-B5DE-4901-B54B-8A5A21B32B93}" type="presParOf" srcId="{7685639D-80E2-4C89-9A0D-025DA5259ECE}" destId="{CA37A993-C5A6-4F56-B07D-08533577A4C7}" srcOrd="2" destOrd="0" presId="urn:microsoft.com/office/officeart/2005/8/layout/orgChart1"/>
    <dgm:cxn modelId="{096F7EF7-9BF6-40F9-A62A-165A07637F1F}" type="presParOf" srcId="{CA37A993-C5A6-4F56-B07D-08533577A4C7}" destId="{C06FDA63-9423-40AE-A476-76902951360C}" srcOrd="0" destOrd="0" presId="urn:microsoft.com/office/officeart/2005/8/layout/orgChart1"/>
    <dgm:cxn modelId="{388ABB52-7602-4DBA-B178-606D88F08FE4}" type="presParOf" srcId="{CA37A993-C5A6-4F56-B07D-08533577A4C7}" destId="{4A14BA37-77DA-4D4B-BEF9-6EC86283DF5C}" srcOrd="1" destOrd="0" presId="urn:microsoft.com/office/officeart/2005/8/layout/orgChart1"/>
    <dgm:cxn modelId="{A736C715-2D8B-4074-B022-A0BD0F339467}" type="presParOf" srcId="{4A14BA37-77DA-4D4B-BEF9-6EC86283DF5C}" destId="{438A5E07-CCA5-47B5-9D92-9D60A240837B}" srcOrd="0" destOrd="0" presId="urn:microsoft.com/office/officeart/2005/8/layout/orgChart1"/>
    <dgm:cxn modelId="{7F80A3D1-9358-41E2-A3B2-1EDFFE77E7B1}" type="presParOf" srcId="{438A5E07-CCA5-47B5-9D92-9D60A240837B}" destId="{72E1FC6D-5334-451A-A52B-49EA604917C3}" srcOrd="0" destOrd="0" presId="urn:microsoft.com/office/officeart/2005/8/layout/orgChart1"/>
    <dgm:cxn modelId="{FE965676-CB8D-48DC-87C4-5E65AA3C8011}" type="presParOf" srcId="{438A5E07-CCA5-47B5-9D92-9D60A240837B}" destId="{C5E116E7-80AE-4771-943E-5FBF5307BEA8}" srcOrd="1" destOrd="0" presId="urn:microsoft.com/office/officeart/2005/8/layout/orgChart1"/>
    <dgm:cxn modelId="{117FEAE0-920A-45E1-AD5C-62DFAF4C5DC0}" type="presParOf" srcId="{4A14BA37-77DA-4D4B-BEF9-6EC86283DF5C}" destId="{786C4448-C243-42D4-B6A2-88DB6DB40D38}" srcOrd="1" destOrd="0" presId="urn:microsoft.com/office/officeart/2005/8/layout/orgChart1"/>
    <dgm:cxn modelId="{BD858C20-8922-435F-8A2E-4ED10AA70F96}" type="presParOf" srcId="{4A14BA37-77DA-4D4B-BEF9-6EC86283DF5C}" destId="{5EC98697-E3E2-4BFF-9077-077D0A9E27B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29F793-454A-4C66-99A1-95D30D6A715D}" type="datetimeFigureOut">
              <a:rPr lang="es-ES" smtClean="0"/>
              <a:t>23/11/2009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C4FA69-7B72-4392-B9C3-776869014B75}" type="slidenum">
              <a:rPr lang="es-ES" smtClean="0"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The Book in Log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Organigrama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7500" dirty="0" smtClean="0">
                <a:latin typeface="Edwardian Script ITC" pitchFamily="66" charset="0"/>
              </a:rPr>
              <a:t>The Book in</a:t>
            </a:r>
            <a:endParaRPr lang="es-ES" sz="7500" dirty="0">
              <a:latin typeface="Edwardian Script ITC" pitchFamily="66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07249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The Book in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285728"/>
            <a:ext cx="1643074" cy="114300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7500" dirty="0" smtClean="0">
                <a:latin typeface="Edwardian Script ITC" pitchFamily="66" charset="0"/>
              </a:rPr>
              <a:t>The Book in</a:t>
            </a:r>
            <a:endParaRPr lang="es-ES" sz="75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258204" cy="5829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The Book in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285728"/>
            <a:ext cx="1643074" cy="114300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</TotalTime>
  <Words>46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Técnico</vt:lpstr>
      <vt:lpstr>Organigrama</vt:lpstr>
      <vt:lpstr>The Book in</vt:lpstr>
      <vt:lpstr>The Book in</vt:lpstr>
    </vt:vector>
  </TitlesOfParts>
  <Company>GSD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in</dc:title>
  <dc:creator>eso</dc:creator>
  <cp:lastModifiedBy>eso</cp:lastModifiedBy>
  <cp:revision>5</cp:revision>
  <dcterms:created xsi:type="dcterms:W3CDTF">2009-11-23T11:49:06Z</dcterms:created>
  <dcterms:modified xsi:type="dcterms:W3CDTF">2009-11-23T12:28:28Z</dcterms:modified>
</cp:coreProperties>
</file>