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195593-3CB6-48B8-92DF-FE63EC47027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36EA0FE-294B-4A6C-AE30-078B01907B5C}">
      <dgm:prSet phldrT="[Texto]" custT="1"/>
      <dgm:spPr/>
      <dgm:t>
        <a:bodyPr/>
        <a:lstStyle/>
        <a:p>
          <a:r>
            <a:rPr lang="es-ES" sz="2800" dirty="0" smtClean="0">
              <a:solidFill>
                <a:srgbClr val="FF0000"/>
              </a:solidFill>
            </a:rPr>
            <a:t>Presidenta</a:t>
          </a:r>
        </a:p>
        <a:p>
          <a:r>
            <a:rPr lang="es-ES" sz="2400" dirty="0" smtClean="0">
              <a:solidFill>
                <a:srgbClr val="FFFF00"/>
              </a:solidFill>
            </a:rPr>
            <a:t>Marisa</a:t>
          </a:r>
          <a:endParaRPr lang="es-ES" sz="2400" dirty="0">
            <a:solidFill>
              <a:srgbClr val="FFFF00"/>
            </a:solidFill>
          </a:endParaRPr>
        </a:p>
      </dgm:t>
    </dgm:pt>
    <dgm:pt modelId="{59D0CE72-AFD2-4A54-A4B2-410D17815D33}" type="parTrans" cxnId="{873A4511-C314-48E3-9942-73137C8044D0}">
      <dgm:prSet/>
      <dgm:spPr/>
      <dgm:t>
        <a:bodyPr/>
        <a:lstStyle/>
        <a:p>
          <a:endParaRPr lang="es-ES"/>
        </a:p>
      </dgm:t>
    </dgm:pt>
    <dgm:pt modelId="{7C548CAF-F49E-46A8-9F6F-635401C8CF11}" type="sibTrans" cxnId="{873A4511-C314-48E3-9942-73137C8044D0}">
      <dgm:prSet/>
      <dgm:spPr/>
      <dgm:t>
        <a:bodyPr/>
        <a:lstStyle/>
        <a:p>
          <a:endParaRPr lang="es-ES"/>
        </a:p>
      </dgm:t>
    </dgm:pt>
    <dgm:pt modelId="{EC8055E8-C84E-4BC6-A502-DE61A85D9AA5}" type="asst">
      <dgm:prSet phldrT="[Texto]" custT="1"/>
      <dgm:spPr/>
      <dgm:t>
        <a:bodyPr/>
        <a:lstStyle/>
        <a:p>
          <a:r>
            <a:rPr lang="es-ES" sz="2800" dirty="0" smtClean="0">
              <a:solidFill>
                <a:srgbClr val="FF0000"/>
              </a:solidFill>
            </a:rPr>
            <a:t>Secretaria</a:t>
          </a:r>
        </a:p>
        <a:p>
          <a:r>
            <a:rPr lang="es-ES" sz="2400" dirty="0" smtClean="0">
              <a:solidFill>
                <a:srgbClr val="FFFF00"/>
              </a:solidFill>
            </a:rPr>
            <a:t>Delia</a:t>
          </a:r>
          <a:endParaRPr lang="es-ES" sz="2400" dirty="0">
            <a:solidFill>
              <a:srgbClr val="FFFF00"/>
            </a:solidFill>
          </a:endParaRPr>
        </a:p>
      </dgm:t>
    </dgm:pt>
    <dgm:pt modelId="{1FE814F4-2591-46B5-8156-7D4F45E82FE6}" type="parTrans" cxnId="{BBBC6FC2-35C0-4244-AEA0-24B11428E944}">
      <dgm:prSet/>
      <dgm:spPr/>
      <dgm:t>
        <a:bodyPr/>
        <a:lstStyle/>
        <a:p>
          <a:endParaRPr lang="es-ES"/>
        </a:p>
      </dgm:t>
    </dgm:pt>
    <dgm:pt modelId="{7CB747DD-7D11-4D1C-8B1F-9F5840B018D2}" type="sibTrans" cxnId="{BBBC6FC2-35C0-4244-AEA0-24B11428E944}">
      <dgm:prSet/>
      <dgm:spPr/>
      <dgm:t>
        <a:bodyPr/>
        <a:lstStyle/>
        <a:p>
          <a:endParaRPr lang="es-ES"/>
        </a:p>
      </dgm:t>
    </dgm:pt>
    <dgm:pt modelId="{F99D9A74-C38A-4E82-B14B-57DC37106629}">
      <dgm:prSet phldrT="[Texto]" custT="1"/>
      <dgm:spPr/>
      <dgm:t>
        <a:bodyPr/>
        <a:lstStyle/>
        <a:p>
          <a:r>
            <a:rPr lang="es-ES" sz="2800" dirty="0" smtClean="0">
              <a:solidFill>
                <a:srgbClr val="FF0000"/>
              </a:solidFill>
            </a:rPr>
            <a:t>Director informático</a:t>
          </a:r>
        </a:p>
        <a:p>
          <a:r>
            <a:rPr lang="es-ES" sz="2400" dirty="0" smtClean="0">
              <a:solidFill>
                <a:srgbClr val="FFFF00"/>
              </a:solidFill>
            </a:rPr>
            <a:t>Juan Luis</a:t>
          </a:r>
        </a:p>
      </dgm:t>
    </dgm:pt>
    <dgm:pt modelId="{EFDCB39B-F3F8-45F4-819E-D6FDC13EF471}" type="parTrans" cxnId="{4D41AA32-15B0-47F2-9DE1-7CE4358E87A4}">
      <dgm:prSet/>
      <dgm:spPr/>
      <dgm:t>
        <a:bodyPr/>
        <a:lstStyle/>
        <a:p>
          <a:endParaRPr lang="es-ES"/>
        </a:p>
      </dgm:t>
    </dgm:pt>
    <dgm:pt modelId="{260394BD-B40A-45D2-8413-27F92C2AD5F9}" type="sibTrans" cxnId="{4D41AA32-15B0-47F2-9DE1-7CE4358E87A4}">
      <dgm:prSet/>
      <dgm:spPr/>
      <dgm:t>
        <a:bodyPr/>
        <a:lstStyle/>
        <a:p>
          <a:endParaRPr lang="es-ES"/>
        </a:p>
      </dgm:t>
    </dgm:pt>
    <dgm:pt modelId="{2E7DD86B-25FE-415D-8FF8-4CFBBEB6745F}">
      <dgm:prSet phldrT="[Texto]" custT="1"/>
      <dgm:spPr/>
      <dgm:t>
        <a:bodyPr/>
        <a:lstStyle/>
        <a:p>
          <a:r>
            <a:rPr lang="es-ES" sz="2600" dirty="0" smtClean="0">
              <a:solidFill>
                <a:srgbClr val="FF0000"/>
              </a:solidFill>
            </a:rPr>
            <a:t>Vicepresidente</a:t>
          </a:r>
        </a:p>
        <a:p>
          <a:r>
            <a:rPr lang="es-ES" sz="2400" dirty="0" smtClean="0">
              <a:solidFill>
                <a:srgbClr val="FFFF00"/>
              </a:solidFill>
            </a:rPr>
            <a:t>Daniel</a:t>
          </a:r>
          <a:endParaRPr lang="es-ES" sz="2400" dirty="0">
            <a:solidFill>
              <a:srgbClr val="FFFF00"/>
            </a:solidFill>
          </a:endParaRPr>
        </a:p>
      </dgm:t>
    </dgm:pt>
    <dgm:pt modelId="{4DE1AB13-028C-4AF6-8645-0FD5D6CE5B04}" type="parTrans" cxnId="{E3352405-F6AB-4DA6-A795-1CE751043EB9}">
      <dgm:prSet/>
      <dgm:spPr/>
      <dgm:t>
        <a:bodyPr/>
        <a:lstStyle/>
        <a:p>
          <a:endParaRPr lang="es-ES"/>
        </a:p>
      </dgm:t>
    </dgm:pt>
    <dgm:pt modelId="{E1233562-870B-4E16-ACA8-AB8F00740610}" type="sibTrans" cxnId="{E3352405-F6AB-4DA6-A795-1CE751043EB9}">
      <dgm:prSet/>
      <dgm:spPr/>
      <dgm:t>
        <a:bodyPr/>
        <a:lstStyle/>
        <a:p>
          <a:endParaRPr lang="es-ES"/>
        </a:p>
      </dgm:t>
    </dgm:pt>
    <dgm:pt modelId="{55219A79-D140-4C26-8235-DB78B8B5C9BD}">
      <dgm:prSet phldrT="[Texto]" custT="1"/>
      <dgm:spPr/>
      <dgm:t>
        <a:bodyPr/>
        <a:lstStyle/>
        <a:p>
          <a:r>
            <a:rPr lang="es-ES" sz="2800" dirty="0" smtClean="0">
              <a:solidFill>
                <a:srgbClr val="FF0000"/>
              </a:solidFill>
            </a:rPr>
            <a:t>Director de compra-venta</a:t>
          </a:r>
        </a:p>
        <a:p>
          <a:r>
            <a:rPr lang="es-ES" sz="2400" dirty="0" smtClean="0">
              <a:solidFill>
                <a:srgbClr val="FFFF00"/>
              </a:solidFill>
            </a:rPr>
            <a:t>Saúl</a:t>
          </a:r>
          <a:endParaRPr lang="es-ES" sz="2400" dirty="0">
            <a:solidFill>
              <a:srgbClr val="FFFF00"/>
            </a:solidFill>
          </a:endParaRPr>
        </a:p>
      </dgm:t>
    </dgm:pt>
    <dgm:pt modelId="{238960B4-8D7C-4A6E-A62F-3056A173D04A}" type="parTrans" cxnId="{B41FBFBF-930C-4FAD-B636-9602C2B05D88}">
      <dgm:prSet/>
      <dgm:spPr/>
      <dgm:t>
        <a:bodyPr/>
        <a:lstStyle/>
        <a:p>
          <a:endParaRPr lang="es-ES"/>
        </a:p>
      </dgm:t>
    </dgm:pt>
    <dgm:pt modelId="{24A9C6F6-03B2-49CA-AC4F-2927B326758F}" type="sibTrans" cxnId="{B41FBFBF-930C-4FAD-B636-9602C2B05D88}">
      <dgm:prSet/>
      <dgm:spPr/>
      <dgm:t>
        <a:bodyPr/>
        <a:lstStyle/>
        <a:p>
          <a:endParaRPr lang="es-ES"/>
        </a:p>
      </dgm:t>
    </dgm:pt>
    <dgm:pt modelId="{195E28FA-1D8F-47EE-B832-F5177E082300}">
      <dgm:prSet phldrT="[Texto]" custT="1"/>
      <dgm:spPr/>
      <dgm:t>
        <a:bodyPr/>
        <a:lstStyle/>
        <a:p>
          <a:r>
            <a:rPr lang="es-ES" sz="2800" dirty="0" smtClean="0">
              <a:solidFill>
                <a:srgbClr val="FF0000"/>
              </a:solidFill>
            </a:rPr>
            <a:t>Tesorera</a:t>
          </a:r>
        </a:p>
        <a:p>
          <a:r>
            <a:rPr lang="es-ES" sz="2400" dirty="0" smtClean="0">
              <a:solidFill>
                <a:srgbClr val="FFFF00"/>
              </a:solidFill>
            </a:rPr>
            <a:t>Patricia</a:t>
          </a:r>
          <a:endParaRPr lang="es-ES" sz="2400" dirty="0">
            <a:solidFill>
              <a:srgbClr val="FFFF00"/>
            </a:solidFill>
          </a:endParaRPr>
        </a:p>
      </dgm:t>
    </dgm:pt>
    <dgm:pt modelId="{26E8E853-5372-435D-BA48-C0B8E7EBF1CD}" type="parTrans" cxnId="{1BD57F4C-6B0E-41F4-8D5C-5CC069DB138F}">
      <dgm:prSet/>
      <dgm:spPr/>
      <dgm:t>
        <a:bodyPr/>
        <a:lstStyle/>
        <a:p>
          <a:endParaRPr lang="es-ES"/>
        </a:p>
      </dgm:t>
    </dgm:pt>
    <dgm:pt modelId="{00B19F5D-A42A-40BD-892C-FAC8BA719FFE}" type="sibTrans" cxnId="{1BD57F4C-6B0E-41F4-8D5C-5CC069DB138F}">
      <dgm:prSet/>
      <dgm:spPr/>
      <dgm:t>
        <a:bodyPr/>
        <a:lstStyle/>
        <a:p>
          <a:endParaRPr lang="es-ES"/>
        </a:p>
      </dgm:t>
    </dgm:pt>
    <dgm:pt modelId="{F927EE12-BEED-475E-92BC-23E8C936BC0D}" type="pres">
      <dgm:prSet presAssocID="{99195593-3CB6-48B8-92DF-FE63EC4702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EB2D600-F7E6-4FEF-AAE5-D85FDD2B1E8D}" type="pres">
      <dgm:prSet presAssocID="{F36EA0FE-294B-4A6C-AE30-078B01907B5C}" presName="hierRoot1" presStyleCnt="0">
        <dgm:presLayoutVars>
          <dgm:hierBranch val="init"/>
        </dgm:presLayoutVars>
      </dgm:prSet>
      <dgm:spPr/>
    </dgm:pt>
    <dgm:pt modelId="{E9E85698-6A07-452E-85E3-E0485BCFFE82}" type="pres">
      <dgm:prSet presAssocID="{F36EA0FE-294B-4A6C-AE30-078B01907B5C}" presName="rootComposite1" presStyleCnt="0"/>
      <dgm:spPr/>
    </dgm:pt>
    <dgm:pt modelId="{EC9FA598-85F0-422E-8DF4-BFCCF6AF5ED7}" type="pres">
      <dgm:prSet presAssocID="{F36EA0FE-294B-4A6C-AE30-078B01907B5C}" presName="rootText1" presStyleLbl="node0" presStyleIdx="0" presStyleCnt="1" custScaleX="1998530" custScaleY="1584892" custLinFactX="-200000" custLinFactY="-1300000" custLinFactNeighborX="-282197" custLinFactNeighborY="-13716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B876DCC-379D-463E-836B-46B252158E8E}" type="pres">
      <dgm:prSet presAssocID="{F36EA0FE-294B-4A6C-AE30-078B01907B5C}" presName="rootConnector1" presStyleLbl="node1" presStyleIdx="0" presStyleCnt="0"/>
      <dgm:spPr/>
    </dgm:pt>
    <dgm:pt modelId="{C0CA5B0D-17B3-4B3B-AD87-F277D681DDDD}" type="pres">
      <dgm:prSet presAssocID="{F36EA0FE-294B-4A6C-AE30-078B01907B5C}" presName="hierChild2" presStyleCnt="0"/>
      <dgm:spPr/>
    </dgm:pt>
    <dgm:pt modelId="{754D53A2-B5ED-4B8A-85DB-FCA743C52414}" type="pres">
      <dgm:prSet presAssocID="{EFDCB39B-F3F8-45F4-819E-D6FDC13EF471}" presName="Name37" presStyleLbl="parChTrans1D2" presStyleIdx="0" presStyleCnt="5"/>
      <dgm:spPr/>
    </dgm:pt>
    <dgm:pt modelId="{81DC26E9-90DF-4B28-A40A-30ABCF1AAF40}" type="pres">
      <dgm:prSet presAssocID="{F99D9A74-C38A-4E82-B14B-57DC37106629}" presName="hierRoot2" presStyleCnt="0">
        <dgm:presLayoutVars>
          <dgm:hierBranch val="init"/>
        </dgm:presLayoutVars>
      </dgm:prSet>
      <dgm:spPr/>
    </dgm:pt>
    <dgm:pt modelId="{0467352B-4709-4283-B4D4-40DECAAF3B04}" type="pres">
      <dgm:prSet presAssocID="{F99D9A74-C38A-4E82-B14B-57DC37106629}" presName="rootComposite" presStyleCnt="0"/>
      <dgm:spPr/>
    </dgm:pt>
    <dgm:pt modelId="{C379991A-173B-4E08-B6ED-2BA2476F4DAD}" type="pres">
      <dgm:prSet presAssocID="{F99D9A74-C38A-4E82-B14B-57DC37106629}" presName="rootText" presStyleLbl="node2" presStyleIdx="0" presStyleCnt="4" custScaleX="1584891" custScaleY="2000000" custLinFactX="300000" custLinFactY="500000" custLinFactNeighborX="318977" custLinFactNeighborY="5506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C9D97C-4D5C-410C-A90F-7C5B478CE99F}" type="pres">
      <dgm:prSet presAssocID="{F99D9A74-C38A-4E82-B14B-57DC37106629}" presName="rootConnector" presStyleLbl="node2" presStyleIdx="0" presStyleCnt="4"/>
      <dgm:spPr/>
    </dgm:pt>
    <dgm:pt modelId="{D00EE1C7-9DE4-4D9F-9B31-FD54CCB86DDF}" type="pres">
      <dgm:prSet presAssocID="{F99D9A74-C38A-4E82-B14B-57DC37106629}" presName="hierChild4" presStyleCnt="0"/>
      <dgm:spPr/>
    </dgm:pt>
    <dgm:pt modelId="{2F79EB47-0B3B-4D3A-B756-849DBC369F69}" type="pres">
      <dgm:prSet presAssocID="{F99D9A74-C38A-4E82-B14B-57DC37106629}" presName="hierChild5" presStyleCnt="0"/>
      <dgm:spPr/>
    </dgm:pt>
    <dgm:pt modelId="{F9AE6370-E0FD-4E95-88ED-54D053B7F82F}" type="pres">
      <dgm:prSet presAssocID="{26E8E853-5372-435D-BA48-C0B8E7EBF1CD}" presName="Name37" presStyleLbl="parChTrans1D2" presStyleIdx="1" presStyleCnt="5"/>
      <dgm:spPr/>
    </dgm:pt>
    <dgm:pt modelId="{565B6699-6D5B-4C92-A436-BB83A234011C}" type="pres">
      <dgm:prSet presAssocID="{195E28FA-1D8F-47EE-B832-F5177E082300}" presName="hierRoot2" presStyleCnt="0">
        <dgm:presLayoutVars>
          <dgm:hierBranch val="init"/>
        </dgm:presLayoutVars>
      </dgm:prSet>
      <dgm:spPr/>
    </dgm:pt>
    <dgm:pt modelId="{F35D9343-7D11-4A7F-861A-2CA84D9A2B57}" type="pres">
      <dgm:prSet presAssocID="{195E28FA-1D8F-47EE-B832-F5177E082300}" presName="rootComposite" presStyleCnt="0"/>
      <dgm:spPr/>
    </dgm:pt>
    <dgm:pt modelId="{0F34AEAB-E029-4E64-82D5-4CD7099CD43A}" type="pres">
      <dgm:prSet presAssocID="{195E28FA-1D8F-47EE-B832-F5177E082300}" presName="rootText" presStyleLbl="node2" presStyleIdx="1" presStyleCnt="4" custScaleX="2000000" custScaleY="1649307" custLinFactX="1400000" custLinFactY="-600000" custLinFactNeighborX="1403328" custLinFactNeighborY="-6932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C595794-A7F7-471C-922D-8AECDBE4C32D}" type="pres">
      <dgm:prSet presAssocID="{195E28FA-1D8F-47EE-B832-F5177E082300}" presName="rootConnector" presStyleLbl="node2" presStyleIdx="1" presStyleCnt="4"/>
      <dgm:spPr/>
    </dgm:pt>
    <dgm:pt modelId="{3A30BD27-24F6-4046-9FC2-541C9808E3AF}" type="pres">
      <dgm:prSet presAssocID="{195E28FA-1D8F-47EE-B832-F5177E082300}" presName="hierChild4" presStyleCnt="0"/>
      <dgm:spPr/>
    </dgm:pt>
    <dgm:pt modelId="{FBEA7847-C4DB-4E07-8ECD-D64558A40D95}" type="pres">
      <dgm:prSet presAssocID="{195E28FA-1D8F-47EE-B832-F5177E082300}" presName="hierChild5" presStyleCnt="0"/>
      <dgm:spPr/>
    </dgm:pt>
    <dgm:pt modelId="{636609F1-76F4-4FEB-84C6-CF1213338522}" type="pres">
      <dgm:prSet presAssocID="{4DE1AB13-028C-4AF6-8645-0FD5D6CE5B04}" presName="Name37" presStyleLbl="parChTrans1D2" presStyleIdx="2" presStyleCnt="5"/>
      <dgm:spPr/>
    </dgm:pt>
    <dgm:pt modelId="{63B2B27D-3160-4BF7-A35E-4CC6DCCC418E}" type="pres">
      <dgm:prSet presAssocID="{2E7DD86B-25FE-415D-8FF8-4CFBBEB6745F}" presName="hierRoot2" presStyleCnt="0">
        <dgm:presLayoutVars>
          <dgm:hierBranch val="init"/>
        </dgm:presLayoutVars>
      </dgm:prSet>
      <dgm:spPr/>
    </dgm:pt>
    <dgm:pt modelId="{C8997EA4-64A4-4DC2-8B29-92024FB9A761}" type="pres">
      <dgm:prSet presAssocID="{2E7DD86B-25FE-415D-8FF8-4CFBBEB6745F}" presName="rootComposite" presStyleCnt="0"/>
      <dgm:spPr/>
    </dgm:pt>
    <dgm:pt modelId="{A450354A-3565-43D3-9F2C-E6110639CA04}" type="pres">
      <dgm:prSet presAssocID="{2E7DD86B-25FE-415D-8FF8-4CFBBEB6745F}" presName="rootText" presStyleLbl="node2" presStyleIdx="2" presStyleCnt="4" custAng="10800000" custFlipVert="1" custScaleX="2000000" custScaleY="1724236" custLinFactX="489148" custLinFactY="-1839123" custLinFactNeighborX="500000" custLinFactNeighborY="-19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0160E5D-8DA0-4021-976A-71C50D196B98}" type="pres">
      <dgm:prSet presAssocID="{2E7DD86B-25FE-415D-8FF8-4CFBBEB6745F}" presName="rootConnector" presStyleLbl="node2" presStyleIdx="2" presStyleCnt="4"/>
      <dgm:spPr/>
    </dgm:pt>
    <dgm:pt modelId="{CB30F8DB-C6D5-4E75-A57A-01ACBA48A187}" type="pres">
      <dgm:prSet presAssocID="{2E7DD86B-25FE-415D-8FF8-4CFBBEB6745F}" presName="hierChild4" presStyleCnt="0"/>
      <dgm:spPr/>
    </dgm:pt>
    <dgm:pt modelId="{D9AC4847-8C0C-4E67-B040-CA8161AEAC64}" type="pres">
      <dgm:prSet presAssocID="{2E7DD86B-25FE-415D-8FF8-4CFBBEB6745F}" presName="hierChild5" presStyleCnt="0"/>
      <dgm:spPr/>
    </dgm:pt>
    <dgm:pt modelId="{0466D9F0-0CA2-48A5-B6BF-D08EAB1D2330}" type="pres">
      <dgm:prSet presAssocID="{238960B4-8D7C-4A6E-A62F-3056A173D04A}" presName="Name37" presStyleLbl="parChTrans1D2" presStyleIdx="3" presStyleCnt="5"/>
      <dgm:spPr/>
    </dgm:pt>
    <dgm:pt modelId="{2283F616-09F3-4146-BE23-0C0EBA0E0990}" type="pres">
      <dgm:prSet presAssocID="{55219A79-D140-4C26-8235-DB78B8B5C9BD}" presName="hierRoot2" presStyleCnt="0">
        <dgm:presLayoutVars>
          <dgm:hierBranch val="init"/>
        </dgm:presLayoutVars>
      </dgm:prSet>
      <dgm:spPr/>
    </dgm:pt>
    <dgm:pt modelId="{F040C504-29D1-4F2B-A83F-DF7077F5B413}" type="pres">
      <dgm:prSet presAssocID="{55219A79-D140-4C26-8235-DB78B8B5C9BD}" presName="rootComposite" presStyleCnt="0"/>
      <dgm:spPr/>
    </dgm:pt>
    <dgm:pt modelId="{21F8F97E-78F5-4E2C-946F-F91552957AB9}" type="pres">
      <dgm:prSet presAssocID="{55219A79-D140-4C26-8235-DB78B8B5C9BD}" presName="rootText" presStyleLbl="node2" presStyleIdx="3" presStyleCnt="4" custScaleX="1933518" custScaleY="2000000" custLinFactX="-600000" custLinFactY="800000" custLinFactNeighborX="-640207" custLinFactNeighborY="8042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0253DC-B9CD-4E77-9B50-A2E2BBDA47E0}" type="pres">
      <dgm:prSet presAssocID="{55219A79-D140-4C26-8235-DB78B8B5C9BD}" presName="rootConnector" presStyleLbl="node2" presStyleIdx="3" presStyleCnt="4"/>
      <dgm:spPr/>
    </dgm:pt>
    <dgm:pt modelId="{C807271C-B75E-4BEE-AD70-6CE71494CFE0}" type="pres">
      <dgm:prSet presAssocID="{55219A79-D140-4C26-8235-DB78B8B5C9BD}" presName="hierChild4" presStyleCnt="0"/>
      <dgm:spPr/>
    </dgm:pt>
    <dgm:pt modelId="{D5C3BE8D-4B3F-44EA-BBB9-7BAEF285A2D2}" type="pres">
      <dgm:prSet presAssocID="{55219A79-D140-4C26-8235-DB78B8B5C9BD}" presName="hierChild5" presStyleCnt="0"/>
      <dgm:spPr/>
    </dgm:pt>
    <dgm:pt modelId="{2094A76A-95D3-4920-B3AE-3053A0E41540}" type="pres">
      <dgm:prSet presAssocID="{F36EA0FE-294B-4A6C-AE30-078B01907B5C}" presName="hierChild3" presStyleCnt="0"/>
      <dgm:spPr/>
    </dgm:pt>
    <dgm:pt modelId="{8FCAE9D6-967E-4B25-BE60-69AFB604FD01}" type="pres">
      <dgm:prSet presAssocID="{1FE814F4-2591-46B5-8156-7D4F45E82FE6}" presName="Name111" presStyleLbl="parChTrans1D2" presStyleIdx="4" presStyleCnt="5"/>
      <dgm:spPr/>
    </dgm:pt>
    <dgm:pt modelId="{EB29337A-B007-4905-BF0C-1083650F95D2}" type="pres">
      <dgm:prSet presAssocID="{EC8055E8-C84E-4BC6-A502-DE61A85D9AA5}" presName="hierRoot3" presStyleCnt="0">
        <dgm:presLayoutVars>
          <dgm:hierBranch val="init"/>
        </dgm:presLayoutVars>
      </dgm:prSet>
      <dgm:spPr/>
    </dgm:pt>
    <dgm:pt modelId="{ED1A4887-1946-4973-B9D4-10876AC7DB58}" type="pres">
      <dgm:prSet presAssocID="{EC8055E8-C84E-4BC6-A502-DE61A85D9AA5}" presName="rootComposite3" presStyleCnt="0"/>
      <dgm:spPr/>
    </dgm:pt>
    <dgm:pt modelId="{656B521A-3E1D-4AE1-968F-89EA6AEFD5E6}" type="pres">
      <dgm:prSet presAssocID="{EC8055E8-C84E-4BC6-A502-DE61A85D9AA5}" presName="rootText3" presStyleLbl="asst1" presStyleIdx="0" presStyleCnt="1" custScaleX="2000000" custScaleY="1538820" custLinFactX="-600000" custLinFactY="-475516" custLinFactNeighborX="-673218" custLinFactNeighborY="-5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DAADB2-34E8-44A1-8006-47A344679D2D}" type="pres">
      <dgm:prSet presAssocID="{EC8055E8-C84E-4BC6-A502-DE61A85D9AA5}" presName="rootConnector3" presStyleLbl="asst1" presStyleIdx="0" presStyleCnt="1"/>
      <dgm:spPr/>
    </dgm:pt>
    <dgm:pt modelId="{245CF55C-C246-4321-A2E3-1B92F4989269}" type="pres">
      <dgm:prSet presAssocID="{EC8055E8-C84E-4BC6-A502-DE61A85D9AA5}" presName="hierChild6" presStyleCnt="0"/>
      <dgm:spPr/>
    </dgm:pt>
    <dgm:pt modelId="{E6195CF5-3DC8-4F99-935C-672BC32EB72E}" type="pres">
      <dgm:prSet presAssocID="{EC8055E8-C84E-4BC6-A502-DE61A85D9AA5}" presName="hierChild7" presStyleCnt="0"/>
      <dgm:spPr/>
    </dgm:pt>
  </dgm:ptLst>
  <dgm:cxnLst>
    <dgm:cxn modelId="{5FA28077-4BEC-49C5-8DD0-22F6CBD0DBA7}" type="presOf" srcId="{F36EA0FE-294B-4A6C-AE30-078B01907B5C}" destId="{6B876DCC-379D-463E-836B-46B252158E8E}" srcOrd="1" destOrd="0" presId="urn:microsoft.com/office/officeart/2005/8/layout/orgChart1"/>
    <dgm:cxn modelId="{A9F24B9D-F8CE-4B4F-9971-D765E7FAAD65}" type="presOf" srcId="{F99D9A74-C38A-4E82-B14B-57DC37106629}" destId="{0FC9D97C-4D5C-410C-A90F-7C5B478CE99F}" srcOrd="1" destOrd="0" presId="urn:microsoft.com/office/officeart/2005/8/layout/orgChart1"/>
    <dgm:cxn modelId="{C6E0067F-1E5C-4442-8665-0088721FEAE8}" type="presOf" srcId="{55219A79-D140-4C26-8235-DB78B8B5C9BD}" destId="{A30253DC-B9CD-4E77-9B50-A2E2BBDA47E0}" srcOrd="1" destOrd="0" presId="urn:microsoft.com/office/officeart/2005/8/layout/orgChart1"/>
    <dgm:cxn modelId="{A0CF23FD-7A2F-4718-B670-A96369DBC6C9}" type="presOf" srcId="{238960B4-8D7C-4A6E-A62F-3056A173D04A}" destId="{0466D9F0-0CA2-48A5-B6BF-D08EAB1D2330}" srcOrd="0" destOrd="0" presId="urn:microsoft.com/office/officeart/2005/8/layout/orgChart1"/>
    <dgm:cxn modelId="{44484DFA-E67C-461D-9C26-EDC22AAAFC16}" type="presOf" srcId="{F36EA0FE-294B-4A6C-AE30-078B01907B5C}" destId="{EC9FA598-85F0-422E-8DF4-BFCCF6AF5ED7}" srcOrd="0" destOrd="0" presId="urn:microsoft.com/office/officeart/2005/8/layout/orgChart1"/>
    <dgm:cxn modelId="{A4C8BD22-9543-416D-BF8B-A270CA3AE35B}" type="presOf" srcId="{2E7DD86B-25FE-415D-8FF8-4CFBBEB6745F}" destId="{30160E5D-8DA0-4021-976A-71C50D196B98}" srcOrd="1" destOrd="0" presId="urn:microsoft.com/office/officeart/2005/8/layout/orgChart1"/>
    <dgm:cxn modelId="{4D41AA32-15B0-47F2-9DE1-7CE4358E87A4}" srcId="{F36EA0FE-294B-4A6C-AE30-078B01907B5C}" destId="{F99D9A74-C38A-4E82-B14B-57DC37106629}" srcOrd="1" destOrd="0" parTransId="{EFDCB39B-F3F8-45F4-819E-D6FDC13EF471}" sibTransId="{260394BD-B40A-45D2-8413-27F92C2AD5F9}"/>
    <dgm:cxn modelId="{BBBC6FC2-35C0-4244-AEA0-24B11428E944}" srcId="{F36EA0FE-294B-4A6C-AE30-078B01907B5C}" destId="{EC8055E8-C84E-4BC6-A502-DE61A85D9AA5}" srcOrd="0" destOrd="0" parTransId="{1FE814F4-2591-46B5-8156-7D4F45E82FE6}" sibTransId="{7CB747DD-7D11-4D1C-8B1F-9F5840B018D2}"/>
    <dgm:cxn modelId="{7AFD7FF2-8405-45D8-A099-F69157F9A3ED}" type="presOf" srcId="{EFDCB39B-F3F8-45F4-819E-D6FDC13EF471}" destId="{754D53A2-B5ED-4B8A-85DB-FCA743C52414}" srcOrd="0" destOrd="0" presId="urn:microsoft.com/office/officeart/2005/8/layout/orgChart1"/>
    <dgm:cxn modelId="{E4E59684-2792-4B1F-81A0-F1A8B6DFC5C8}" type="presOf" srcId="{26E8E853-5372-435D-BA48-C0B8E7EBF1CD}" destId="{F9AE6370-E0FD-4E95-88ED-54D053B7F82F}" srcOrd="0" destOrd="0" presId="urn:microsoft.com/office/officeart/2005/8/layout/orgChart1"/>
    <dgm:cxn modelId="{CF693504-F4F9-4601-843B-F75AA11ED1A9}" type="presOf" srcId="{EC8055E8-C84E-4BC6-A502-DE61A85D9AA5}" destId="{E9DAADB2-34E8-44A1-8006-47A344679D2D}" srcOrd="1" destOrd="0" presId="urn:microsoft.com/office/officeart/2005/8/layout/orgChart1"/>
    <dgm:cxn modelId="{873A4511-C314-48E3-9942-73137C8044D0}" srcId="{99195593-3CB6-48B8-92DF-FE63EC470278}" destId="{F36EA0FE-294B-4A6C-AE30-078B01907B5C}" srcOrd="0" destOrd="0" parTransId="{59D0CE72-AFD2-4A54-A4B2-410D17815D33}" sibTransId="{7C548CAF-F49E-46A8-9F6F-635401C8CF11}"/>
    <dgm:cxn modelId="{8A0F18B0-B4B3-4D9A-857C-6B6F14ED1D4A}" type="presOf" srcId="{2E7DD86B-25FE-415D-8FF8-4CFBBEB6745F}" destId="{A450354A-3565-43D3-9F2C-E6110639CA04}" srcOrd="0" destOrd="0" presId="urn:microsoft.com/office/officeart/2005/8/layout/orgChart1"/>
    <dgm:cxn modelId="{9254430F-F471-42AC-A625-85BD8E5E143A}" type="presOf" srcId="{EC8055E8-C84E-4BC6-A502-DE61A85D9AA5}" destId="{656B521A-3E1D-4AE1-968F-89EA6AEFD5E6}" srcOrd="0" destOrd="0" presId="urn:microsoft.com/office/officeart/2005/8/layout/orgChart1"/>
    <dgm:cxn modelId="{931AB6C4-0FAF-4F11-92F3-5832F9E9061A}" type="presOf" srcId="{4DE1AB13-028C-4AF6-8645-0FD5D6CE5B04}" destId="{636609F1-76F4-4FEB-84C6-CF1213338522}" srcOrd="0" destOrd="0" presId="urn:microsoft.com/office/officeart/2005/8/layout/orgChart1"/>
    <dgm:cxn modelId="{8BAF03AA-0F9E-4074-8B91-8DBB325D09A3}" type="presOf" srcId="{F99D9A74-C38A-4E82-B14B-57DC37106629}" destId="{C379991A-173B-4E08-B6ED-2BA2476F4DAD}" srcOrd="0" destOrd="0" presId="urn:microsoft.com/office/officeart/2005/8/layout/orgChart1"/>
    <dgm:cxn modelId="{07A30846-7AE0-4208-9DF2-826AB38524F2}" type="presOf" srcId="{99195593-3CB6-48B8-92DF-FE63EC470278}" destId="{F927EE12-BEED-475E-92BC-23E8C936BC0D}" srcOrd="0" destOrd="0" presId="urn:microsoft.com/office/officeart/2005/8/layout/orgChart1"/>
    <dgm:cxn modelId="{45A85FAF-88B3-41AE-92F7-773CC6CFE0A4}" type="presOf" srcId="{195E28FA-1D8F-47EE-B832-F5177E082300}" destId="{0F34AEAB-E029-4E64-82D5-4CD7099CD43A}" srcOrd="0" destOrd="0" presId="urn:microsoft.com/office/officeart/2005/8/layout/orgChart1"/>
    <dgm:cxn modelId="{B41FBFBF-930C-4FAD-B636-9602C2B05D88}" srcId="{F36EA0FE-294B-4A6C-AE30-078B01907B5C}" destId="{55219A79-D140-4C26-8235-DB78B8B5C9BD}" srcOrd="4" destOrd="0" parTransId="{238960B4-8D7C-4A6E-A62F-3056A173D04A}" sibTransId="{24A9C6F6-03B2-49CA-AC4F-2927B326758F}"/>
    <dgm:cxn modelId="{9950059C-67E0-46C0-A977-51B337761D8F}" type="presOf" srcId="{1FE814F4-2591-46B5-8156-7D4F45E82FE6}" destId="{8FCAE9D6-967E-4B25-BE60-69AFB604FD01}" srcOrd="0" destOrd="0" presId="urn:microsoft.com/office/officeart/2005/8/layout/orgChart1"/>
    <dgm:cxn modelId="{CCF3B216-615E-4D85-AAA2-1004FA94E4AC}" type="presOf" srcId="{55219A79-D140-4C26-8235-DB78B8B5C9BD}" destId="{21F8F97E-78F5-4E2C-946F-F91552957AB9}" srcOrd="0" destOrd="0" presId="urn:microsoft.com/office/officeart/2005/8/layout/orgChart1"/>
    <dgm:cxn modelId="{E3352405-F6AB-4DA6-A795-1CE751043EB9}" srcId="{F36EA0FE-294B-4A6C-AE30-078B01907B5C}" destId="{2E7DD86B-25FE-415D-8FF8-4CFBBEB6745F}" srcOrd="3" destOrd="0" parTransId="{4DE1AB13-028C-4AF6-8645-0FD5D6CE5B04}" sibTransId="{E1233562-870B-4E16-ACA8-AB8F00740610}"/>
    <dgm:cxn modelId="{1BD57F4C-6B0E-41F4-8D5C-5CC069DB138F}" srcId="{F36EA0FE-294B-4A6C-AE30-078B01907B5C}" destId="{195E28FA-1D8F-47EE-B832-F5177E082300}" srcOrd="2" destOrd="0" parTransId="{26E8E853-5372-435D-BA48-C0B8E7EBF1CD}" sibTransId="{00B19F5D-A42A-40BD-892C-FAC8BA719FFE}"/>
    <dgm:cxn modelId="{5D6EC481-A2FA-469B-B332-B4D20FDCA4DF}" type="presOf" srcId="{195E28FA-1D8F-47EE-B832-F5177E082300}" destId="{4C595794-A7F7-471C-922D-8AECDBE4C32D}" srcOrd="1" destOrd="0" presId="urn:microsoft.com/office/officeart/2005/8/layout/orgChart1"/>
    <dgm:cxn modelId="{FAF99FE2-19D3-4A52-BEE7-13D1D29D49E7}" type="presParOf" srcId="{F927EE12-BEED-475E-92BC-23E8C936BC0D}" destId="{AEB2D600-F7E6-4FEF-AAE5-D85FDD2B1E8D}" srcOrd="0" destOrd="0" presId="urn:microsoft.com/office/officeart/2005/8/layout/orgChart1"/>
    <dgm:cxn modelId="{0E7A52BD-A00A-4F12-B51D-DF7D38E53AF2}" type="presParOf" srcId="{AEB2D600-F7E6-4FEF-AAE5-D85FDD2B1E8D}" destId="{E9E85698-6A07-452E-85E3-E0485BCFFE82}" srcOrd="0" destOrd="0" presId="urn:microsoft.com/office/officeart/2005/8/layout/orgChart1"/>
    <dgm:cxn modelId="{9FFDF350-3EFE-449D-A164-71DCFF31BFFC}" type="presParOf" srcId="{E9E85698-6A07-452E-85E3-E0485BCFFE82}" destId="{EC9FA598-85F0-422E-8DF4-BFCCF6AF5ED7}" srcOrd="0" destOrd="0" presId="urn:microsoft.com/office/officeart/2005/8/layout/orgChart1"/>
    <dgm:cxn modelId="{1AA0A556-CEAF-4078-A604-13109CF5462F}" type="presParOf" srcId="{E9E85698-6A07-452E-85E3-E0485BCFFE82}" destId="{6B876DCC-379D-463E-836B-46B252158E8E}" srcOrd="1" destOrd="0" presId="urn:microsoft.com/office/officeart/2005/8/layout/orgChart1"/>
    <dgm:cxn modelId="{2C3D9093-F1C5-4104-A3D6-99C75F749508}" type="presParOf" srcId="{AEB2D600-F7E6-4FEF-AAE5-D85FDD2B1E8D}" destId="{C0CA5B0D-17B3-4B3B-AD87-F277D681DDDD}" srcOrd="1" destOrd="0" presId="urn:microsoft.com/office/officeart/2005/8/layout/orgChart1"/>
    <dgm:cxn modelId="{50594BB3-B83E-4DBF-81E8-D74662621C1E}" type="presParOf" srcId="{C0CA5B0D-17B3-4B3B-AD87-F277D681DDDD}" destId="{754D53A2-B5ED-4B8A-85DB-FCA743C52414}" srcOrd="0" destOrd="0" presId="urn:microsoft.com/office/officeart/2005/8/layout/orgChart1"/>
    <dgm:cxn modelId="{7B7D46E5-462B-4C48-A3D5-BC1F2B9111D2}" type="presParOf" srcId="{C0CA5B0D-17B3-4B3B-AD87-F277D681DDDD}" destId="{81DC26E9-90DF-4B28-A40A-30ABCF1AAF40}" srcOrd="1" destOrd="0" presId="urn:microsoft.com/office/officeart/2005/8/layout/orgChart1"/>
    <dgm:cxn modelId="{D8A56854-5F9B-474D-B471-DEC82545624D}" type="presParOf" srcId="{81DC26E9-90DF-4B28-A40A-30ABCF1AAF40}" destId="{0467352B-4709-4283-B4D4-40DECAAF3B04}" srcOrd="0" destOrd="0" presId="urn:microsoft.com/office/officeart/2005/8/layout/orgChart1"/>
    <dgm:cxn modelId="{D7C91434-D132-479E-B98B-BAB31C19BE78}" type="presParOf" srcId="{0467352B-4709-4283-B4D4-40DECAAF3B04}" destId="{C379991A-173B-4E08-B6ED-2BA2476F4DAD}" srcOrd="0" destOrd="0" presId="urn:microsoft.com/office/officeart/2005/8/layout/orgChart1"/>
    <dgm:cxn modelId="{BAD3DE8D-445A-4619-ADBE-C020D422A5DE}" type="presParOf" srcId="{0467352B-4709-4283-B4D4-40DECAAF3B04}" destId="{0FC9D97C-4D5C-410C-A90F-7C5B478CE99F}" srcOrd="1" destOrd="0" presId="urn:microsoft.com/office/officeart/2005/8/layout/orgChart1"/>
    <dgm:cxn modelId="{C103CD89-DEB7-4B1A-A655-1BE383FFF220}" type="presParOf" srcId="{81DC26E9-90DF-4B28-A40A-30ABCF1AAF40}" destId="{D00EE1C7-9DE4-4D9F-9B31-FD54CCB86DDF}" srcOrd="1" destOrd="0" presId="urn:microsoft.com/office/officeart/2005/8/layout/orgChart1"/>
    <dgm:cxn modelId="{E2DAF8DD-FE27-4F75-A7E0-3B3F71202079}" type="presParOf" srcId="{81DC26E9-90DF-4B28-A40A-30ABCF1AAF40}" destId="{2F79EB47-0B3B-4D3A-B756-849DBC369F69}" srcOrd="2" destOrd="0" presId="urn:microsoft.com/office/officeart/2005/8/layout/orgChart1"/>
    <dgm:cxn modelId="{ABA27119-422A-4491-9B14-5EF7D4AA7B08}" type="presParOf" srcId="{C0CA5B0D-17B3-4B3B-AD87-F277D681DDDD}" destId="{F9AE6370-E0FD-4E95-88ED-54D053B7F82F}" srcOrd="2" destOrd="0" presId="urn:microsoft.com/office/officeart/2005/8/layout/orgChart1"/>
    <dgm:cxn modelId="{0EEEDABA-1971-41D0-AAB1-9571E716AAB7}" type="presParOf" srcId="{C0CA5B0D-17B3-4B3B-AD87-F277D681DDDD}" destId="{565B6699-6D5B-4C92-A436-BB83A234011C}" srcOrd="3" destOrd="0" presId="urn:microsoft.com/office/officeart/2005/8/layout/orgChart1"/>
    <dgm:cxn modelId="{7B12C444-E95E-48D6-87AD-5E9751CC5C8A}" type="presParOf" srcId="{565B6699-6D5B-4C92-A436-BB83A234011C}" destId="{F35D9343-7D11-4A7F-861A-2CA84D9A2B57}" srcOrd="0" destOrd="0" presId="urn:microsoft.com/office/officeart/2005/8/layout/orgChart1"/>
    <dgm:cxn modelId="{1962FE21-A9B9-4D20-8EA9-F9236398053D}" type="presParOf" srcId="{F35D9343-7D11-4A7F-861A-2CA84D9A2B57}" destId="{0F34AEAB-E029-4E64-82D5-4CD7099CD43A}" srcOrd="0" destOrd="0" presId="urn:microsoft.com/office/officeart/2005/8/layout/orgChart1"/>
    <dgm:cxn modelId="{470AD14E-D828-42DE-AD90-C2412C76ABAB}" type="presParOf" srcId="{F35D9343-7D11-4A7F-861A-2CA84D9A2B57}" destId="{4C595794-A7F7-471C-922D-8AECDBE4C32D}" srcOrd="1" destOrd="0" presId="urn:microsoft.com/office/officeart/2005/8/layout/orgChart1"/>
    <dgm:cxn modelId="{87B7F693-C1DF-471A-8984-B85F8F125925}" type="presParOf" srcId="{565B6699-6D5B-4C92-A436-BB83A234011C}" destId="{3A30BD27-24F6-4046-9FC2-541C9808E3AF}" srcOrd="1" destOrd="0" presId="urn:microsoft.com/office/officeart/2005/8/layout/orgChart1"/>
    <dgm:cxn modelId="{7D921594-2F00-4E58-8B4E-3B2771B9F126}" type="presParOf" srcId="{565B6699-6D5B-4C92-A436-BB83A234011C}" destId="{FBEA7847-C4DB-4E07-8ECD-D64558A40D95}" srcOrd="2" destOrd="0" presId="urn:microsoft.com/office/officeart/2005/8/layout/orgChart1"/>
    <dgm:cxn modelId="{1E049BC6-1EEC-4B1D-93EE-315E237CA8C7}" type="presParOf" srcId="{C0CA5B0D-17B3-4B3B-AD87-F277D681DDDD}" destId="{636609F1-76F4-4FEB-84C6-CF1213338522}" srcOrd="4" destOrd="0" presId="urn:microsoft.com/office/officeart/2005/8/layout/orgChart1"/>
    <dgm:cxn modelId="{523BDF3A-065D-4EF0-82B1-A809DC217B8D}" type="presParOf" srcId="{C0CA5B0D-17B3-4B3B-AD87-F277D681DDDD}" destId="{63B2B27D-3160-4BF7-A35E-4CC6DCCC418E}" srcOrd="5" destOrd="0" presId="urn:microsoft.com/office/officeart/2005/8/layout/orgChart1"/>
    <dgm:cxn modelId="{DA22F81C-6743-4231-AA14-08CDF5F2A114}" type="presParOf" srcId="{63B2B27D-3160-4BF7-A35E-4CC6DCCC418E}" destId="{C8997EA4-64A4-4DC2-8B29-92024FB9A761}" srcOrd="0" destOrd="0" presId="urn:microsoft.com/office/officeart/2005/8/layout/orgChart1"/>
    <dgm:cxn modelId="{CD96C9F5-EE1B-4881-AAFA-8C9DD53AD8FF}" type="presParOf" srcId="{C8997EA4-64A4-4DC2-8B29-92024FB9A761}" destId="{A450354A-3565-43D3-9F2C-E6110639CA04}" srcOrd="0" destOrd="0" presId="urn:microsoft.com/office/officeart/2005/8/layout/orgChart1"/>
    <dgm:cxn modelId="{A953E505-1DAA-4EEA-8F30-6C6FAA821E5F}" type="presParOf" srcId="{C8997EA4-64A4-4DC2-8B29-92024FB9A761}" destId="{30160E5D-8DA0-4021-976A-71C50D196B98}" srcOrd="1" destOrd="0" presId="urn:microsoft.com/office/officeart/2005/8/layout/orgChart1"/>
    <dgm:cxn modelId="{B5564FDA-24D4-4614-B2A5-32361474730D}" type="presParOf" srcId="{63B2B27D-3160-4BF7-A35E-4CC6DCCC418E}" destId="{CB30F8DB-C6D5-4E75-A57A-01ACBA48A187}" srcOrd="1" destOrd="0" presId="urn:microsoft.com/office/officeart/2005/8/layout/orgChart1"/>
    <dgm:cxn modelId="{B13A80FC-8E97-4A50-A7E1-9D967793A268}" type="presParOf" srcId="{63B2B27D-3160-4BF7-A35E-4CC6DCCC418E}" destId="{D9AC4847-8C0C-4E67-B040-CA8161AEAC64}" srcOrd="2" destOrd="0" presId="urn:microsoft.com/office/officeart/2005/8/layout/orgChart1"/>
    <dgm:cxn modelId="{695DBEC3-17E0-498E-B053-4B056EE120EB}" type="presParOf" srcId="{C0CA5B0D-17B3-4B3B-AD87-F277D681DDDD}" destId="{0466D9F0-0CA2-48A5-B6BF-D08EAB1D2330}" srcOrd="6" destOrd="0" presId="urn:microsoft.com/office/officeart/2005/8/layout/orgChart1"/>
    <dgm:cxn modelId="{A43C80E2-DA86-4B8D-A362-CD81086F5F74}" type="presParOf" srcId="{C0CA5B0D-17B3-4B3B-AD87-F277D681DDDD}" destId="{2283F616-09F3-4146-BE23-0C0EBA0E0990}" srcOrd="7" destOrd="0" presId="urn:microsoft.com/office/officeart/2005/8/layout/orgChart1"/>
    <dgm:cxn modelId="{8D0FE611-5824-4C1C-A8EB-3D8169C6B960}" type="presParOf" srcId="{2283F616-09F3-4146-BE23-0C0EBA0E0990}" destId="{F040C504-29D1-4F2B-A83F-DF7077F5B413}" srcOrd="0" destOrd="0" presId="urn:microsoft.com/office/officeart/2005/8/layout/orgChart1"/>
    <dgm:cxn modelId="{9F21CFEA-0686-452D-A10E-D74D8C52A7A9}" type="presParOf" srcId="{F040C504-29D1-4F2B-A83F-DF7077F5B413}" destId="{21F8F97E-78F5-4E2C-946F-F91552957AB9}" srcOrd="0" destOrd="0" presId="urn:microsoft.com/office/officeart/2005/8/layout/orgChart1"/>
    <dgm:cxn modelId="{C0BD8EA4-F41B-4417-A31A-B0746A49B2A4}" type="presParOf" srcId="{F040C504-29D1-4F2B-A83F-DF7077F5B413}" destId="{A30253DC-B9CD-4E77-9B50-A2E2BBDA47E0}" srcOrd="1" destOrd="0" presId="urn:microsoft.com/office/officeart/2005/8/layout/orgChart1"/>
    <dgm:cxn modelId="{32BF9FBD-5734-4495-9DD8-050E96FC3130}" type="presParOf" srcId="{2283F616-09F3-4146-BE23-0C0EBA0E0990}" destId="{C807271C-B75E-4BEE-AD70-6CE71494CFE0}" srcOrd="1" destOrd="0" presId="urn:microsoft.com/office/officeart/2005/8/layout/orgChart1"/>
    <dgm:cxn modelId="{81AD2E2D-2F3F-40F0-9FCC-4B0223102D1C}" type="presParOf" srcId="{2283F616-09F3-4146-BE23-0C0EBA0E0990}" destId="{D5C3BE8D-4B3F-44EA-BBB9-7BAEF285A2D2}" srcOrd="2" destOrd="0" presId="urn:microsoft.com/office/officeart/2005/8/layout/orgChart1"/>
    <dgm:cxn modelId="{CA3881B7-03CA-4A5C-90D7-B6325622A332}" type="presParOf" srcId="{AEB2D600-F7E6-4FEF-AAE5-D85FDD2B1E8D}" destId="{2094A76A-95D3-4920-B3AE-3053A0E41540}" srcOrd="2" destOrd="0" presId="urn:microsoft.com/office/officeart/2005/8/layout/orgChart1"/>
    <dgm:cxn modelId="{E2F34CE4-43ED-4365-A031-267D300EC0FD}" type="presParOf" srcId="{2094A76A-95D3-4920-B3AE-3053A0E41540}" destId="{8FCAE9D6-967E-4B25-BE60-69AFB604FD01}" srcOrd="0" destOrd="0" presId="urn:microsoft.com/office/officeart/2005/8/layout/orgChart1"/>
    <dgm:cxn modelId="{FAAB05EF-12AF-449D-BD4A-345C8A9FFCD1}" type="presParOf" srcId="{2094A76A-95D3-4920-B3AE-3053A0E41540}" destId="{EB29337A-B007-4905-BF0C-1083650F95D2}" srcOrd="1" destOrd="0" presId="urn:microsoft.com/office/officeart/2005/8/layout/orgChart1"/>
    <dgm:cxn modelId="{25131B97-8B7F-4FF6-A77B-83576E3D97ED}" type="presParOf" srcId="{EB29337A-B007-4905-BF0C-1083650F95D2}" destId="{ED1A4887-1946-4973-B9D4-10876AC7DB58}" srcOrd="0" destOrd="0" presId="urn:microsoft.com/office/officeart/2005/8/layout/orgChart1"/>
    <dgm:cxn modelId="{9ACF1DFD-E2C5-4D40-A5BF-9B362460EDB1}" type="presParOf" srcId="{ED1A4887-1946-4973-B9D4-10876AC7DB58}" destId="{656B521A-3E1D-4AE1-968F-89EA6AEFD5E6}" srcOrd="0" destOrd="0" presId="urn:microsoft.com/office/officeart/2005/8/layout/orgChart1"/>
    <dgm:cxn modelId="{13785B16-C555-4489-A6F9-81B16ED42E5C}" type="presParOf" srcId="{ED1A4887-1946-4973-B9D4-10876AC7DB58}" destId="{E9DAADB2-34E8-44A1-8006-47A344679D2D}" srcOrd="1" destOrd="0" presId="urn:microsoft.com/office/officeart/2005/8/layout/orgChart1"/>
    <dgm:cxn modelId="{2EE7CBC0-72BD-4BED-AC85-70A8BB11841F}" type="presParOf" srcId="{EB29337A-B007-4905-BF0C-1083650F95D2}" destId="{245CF55C-C246-4321-A2E3-1B92F4989269}" srcOrd="1" destOrd="0" presId="urn:microsoft.com/office/officeart/2005/8/layout/orgChart1"/>
    <dgm:cxn modelId="{FA4BE386-FA2E-4AC6-B477-78D9FF01A0F5}" type="presParOf" srcId="{EB29337A-B007-4905-BF0C-1083650F95D2}" destId="{E6195CF5-3DC8-4F99-935C-672BC32EB7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CAE9D6-967E-4B25-BE60-69AFB604FD01}">
      <dsp:nvSpPr>
        <dsp:cNvPr id="0" name=""/>
        <dsp:cNvSpPr/>
      </dsp:nvSpPr>
      <dsp:spPr>
        <a:xfrm>
          <a:off x="2767017" y="1042023"/>
          <a:ext cx="881673" cy="1379133"/>
        </a:xfrm>
        <a:custGeom>
          <a:avLst/>
          <a:gdLst/>
          <a:ahLst/>
          <a:cxnLst/>
          <a:rect l="0" t="0" r="0" b="0"/>
          <a:pathLst>
            <a:path>
              <a:moveTo>
                <a:pt x="881673" y="0"/>
              </a:moveTo>
              <a:lnTo>
                <a:pt x="881673" y="1379133"/>
              </a:lnTo>
              <a:lnTo>
                <a:pt x="0" y="13791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66D9F0-0CA2-48A5-B6BF-D08EAB1D2330}">
      <dsp:nvSpPr>
        <dsp:cNvPr id="0" name=""/>
        <dsp:cNvSpPr/>
      </dsp:nvSpPr>
      <dsp:spPr>
        <a:xfrm>
          <a:off x="3648690" y="1042023"/>
          <a:ext cx="2272528" cy="3244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2706"/>
              </a:lnTo>
              <a:lnTo>
                <a:pt x="2272528" y="3232706"/>
              </a:lnTo>
              <a:lnTo>
                <a:pt x="2272528" y="32442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9F1-76F4-4FEB-84C6-CF1213338522}">
      <dsp:nvSpPr>
        <dsp:cNvPr id="0" name=""/>
        <dsp:cNvSpPr/>
      </dsp:nvSpPr>
      <dsp:spPr>
        <a:xfrm>
          <a:off x="3648690" y="1042023"/>
          <a:ext cx="2538284" cy="305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875"/>
              </a:lnTo>
              <a:lnTo>
                <a:pt x="2538284" y="293875"/>
              </a:lnTo>
              <a:lnTo>
                <a:pt x="2538284" y="3054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E6370-E0FD-4E95-88ED-54D053B7F82F}">
      <dsp:nvSpPr>
        <dsp:cNvPr id="0" name=""/>
        <dsp:cNvSpPr/>
      </dsp:nvSpPr>
      <dsp:spPr>
        <a:xfrm>
          <a:off x="3648690" y="1042023"/>
          <a:ext cx="2310782" cy="1650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089"/>
              </a:lnTo>
              <a:lnTo>
                <a:pt x="2310782" y="1639089"/>
              </a:lnTo>
              <a:lnTo>
                <a:pt x="2310782" y="16506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D53A2-B5ED-4B8A-85DB-FCA743C52414}">
      <dsp:nvSpPr>
        <dsp:cNvPr id="0" name=""/>
        <dsp:cNvSpPr/>
      </dsp:nvSpPr>
      <dsp:spPr>
        <a:xfrm>
          <a:off x="1561896" y="1042023"/>
          <a:ext cx="2086793" cy="2939820"/>
        </a:xfrm>
        <a:custGeom>
          <a:avLst/>
          <a:gdLst/>
          <a:ahLst/>
          <a:cxnLst/>
          <a:rect l="0" t="0" r="0" b="0"/>
          <a:pathLst>
            <a:path>
              <a:moveTo>
                <a:pt x="2086793" y="0"/>
              </a:moveTo>
              <a:lnTo>
                <a:pt x="2086793" y="2928270"/>
              </a:lnTo>
              <a:lnTo>
                <a:pt x="0" y="2928270"/>
              </a:lnTo>
              <a:lnTo>
                <a:pt x="0" y="29398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FA598-85F0-422E-8DF4-BFCCF6AF5ED7}">
      <dsp:nvSpPr>
        <dsp:cNvPr id="0" name=""/>
        <dsp:cNvSpPr/>
      </dsp:nvSpPr>
      <dsp:spPr>
        <a:xfrm>
          <a:off x="2549498" y="170333"/>
          <a:ext cx="2198382" cy="8716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rgbClr val="FF0000"/>
              </a:solidFill>
            </a:rPr>
            <a:t>Presidenta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rgbClr val="FFFF00"/>
              </a:solidFill>
            </a:rPr>
            <a:t>Marisa</a:t>
          </a:r>
          <a:endParaRPr lang="es-ES" sz="2400" kern="1200" dirty="0">
            <a:solidFill>
              <a:srgbClr val="FFFF00"/>
            </a:solidFill>
          </a:endParaRPr>
        </a:p>
      </dsp:txBody>
      <dsp:txXfrm>
        <a:off x="2549498" y="170333"/>
        <a:ext cx="2198382" cy="871690"/>
      </dsp:txXfrm>
    </dsp:sp>
    <dsp:sp modelId="{C379991A-173B-4E08-B6ED-2BA2476F4DAD}">
      <dsp:nvSpPr>
        <dsp:cNvPr id="0" name=""/>
        <dsp:cNvSpPr/>
      </dsp:nvSpPr>
      <dsp:spPr>
        <a:xfrm>
          <a:off x="690206" y="3981844"/>
          <a:ext cx="1743379" cy="109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rgbClr val="FF0000"/>
              </a:solidFill>
            </a:rPr>
            <a:t>Director informático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rgbClr val="FFFF00"/>
              </a:solidFill>
            </a:rPr>
            <a:t>Juan Luis</a:t>
          </a:r>
        </a:p>
      </dsp:txBody>
      <dsp:txXfrm>
        <a:off x="690206" y="3981844"/>
        <a:ext cx="1743379" cy="1099999"/>
      </dsp:txXfrm>
    </dsp:sp>
    <dsp:sp modelId="{0F34AEAB-E029-4E64-82D5-4CD7099CD43A}">
      <dsp:nvSpPr>
        <dsp:cNvPr id="0" name=""/>
        <dsp:cNvSpPr/>
      </dsp:nvSpPr>
      <dsp:spPr>
        <a:xfrm>
          <a:off x="4859472" y="2692662"/>
          <a:ext cx="2199999" cy="9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rgbClr val="FF0000"/>
              </a:solidFill>
            </a:rPr>
            <a:t>Tesorera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rgbClr val="FFFF00"/>
              </a:solidFill>
            </a:rPr>
            <a:t>Patricia</a:t>
          </a:r>
          <a:endParaRPr lang="es-ES" sz="2400" kern="1200" dirty="0">
            <a:solidFill>
              <a:srgbClr val="FFFF00"/>
            </a:solidFill>
          </a:endParaRPr>
        </a:p>
      </dsp:txBody>
      <dsp:txXfrm>
        <a:off x="4859472" y="2692662"/>
        <a:ext cx="2199999" cy="907118"/>
      </dsp:txXfrm>
    </dsp:sp>
    <dsp:sp modelId="{A450354A-3565-43D3-9F2C-E6110639CA04}">
      <dsp:nvSpPr>
        <dsp:cNvPr id="0" name=""/>
        <dsp:cNvSpPr/>
      </dsp:nvSpPr>
      <dsp:spPr>
        <a:xfrm rot="10800000" flipV="1">
          <a:off x="5086974" y="1347449"/>
          <a:ext cx="2199999" cy="9483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rgbClr val="FF0000"/>
              </a:solidFill>
            </a:rPr>
            <a:t>Vicepresidente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rgbClr val="FFFF00"/>
              </a:solidFill>
            </a:rPr>
            <a:t>Daniel</a:t>
          </a:r>
          <a:endParaRPr lang="es-ES" sz="2400" kern="1200" dirty="0">
            <a:solidFill>
              <a:srgbClr val="FFFF00"/>
            </a:solidFill>
          </a:endParaRPr>
        </a:p>
      </dsp:txBody>
      <dsp:txXfrm rot="10800000" flipV="1">
        <a:off x="5086974" y="1347449"/>
        <a:ext cx="2199999" cy="948329"/>
      </dsp:txXfrm>
    </dsp:sp>
    <dsp:sp modelId="{21F8F97E-78F5-4E2C-946F-F91552957AB9}">
      <dsp:nvSpPr>
        <dsp:cNvPr id="0" name=""/>
        <dsp:cNvSpPr/>
      </dsp:nvSpPr>
      <dsp:spPr>
        <a:xfrm>
          <a:off x="4857784" y="4286280"/>
          <a:ext cx="2126869" cy="10999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rgbClr val="FF0000"/>
              </a:solidFill>
            </a:rPr>
            <a:t>Director de compra-venta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rgbClr val="FFFF00"/>
              </a:solidFill>
            </a:rPr>
            <a:t>Saúl</a:t>
          </a:r>
          <a:endParaRPr lang="es-ES" sz="2400" kern="1200" dirty="0">
            <a:solidFill>
              <a:srgbClr val="FFFF00"/>
            </a:solidFill>
          </a:endParaRPr>
        </a:p>
      </dsp:txBody>
      <dsp:txXfrm>
        <a:off x="4857784" y="4286280"/>
        <a:ext cx="2126869" cy="1099999"/>
      </dsp:txXfrm>
    </dsp:sp>
    <dsp:sp modelId="{656B521A-3E1D-4AE1-968F-89EA6AEFD5E6}">
      <dsp:nvSpPr>
        <dsp:cNvPr id="0" name=""/>
        <dsp:cNvSpPr/>
      </dsp:nvSpPr>
      <dsp:spPr>
        <a:xfrm>
          <a:off x="567017" y="1997982"/>
          <a:ext cx="2199999" cy="8463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rgbClr val="FF0000"/>
              </a:solidFill>
            </a:rPr>
            <a:t>Secretaria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rgbClr val="FFFF00"/>
              </a:solidFill>
            </a:rPr>
            <a:t>Delia</a:t>
          </a:r>
          <a:endParaRPr lang="es-ES" sz="2400" kern="1200" dirty="0">
            <a:solidFill>
              <a:srgbClr val="FFFF00"/>
            </a:solidFill>
          </a:endParaRPr>
        </a:p>
      </dsp:txBody>
      <dsp:txXfrm>
        <a:off x="567017" y="1997982"/>
        <a:ext cx="2199999" cy="846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0092-1D68-461D-A826-DB95D41E1C4A}" type="datetimeFigureOut">
              <a:rPr lang="es-ES" smtClean="0"/>
              <a:t>24/11/2009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32F2-2127-4F25-A4A4-1F572E1300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0092-1D68-461D-A826-DB95D41E1C4A}" type="datetimeFigureOut">
              <a:rPr lang="es-ES" smtClean="0"/>
              <a:t>24/11/2009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32F2-2127-4F25-A4A4-1F572E1300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0092-1D68-461D-A826-DB95D41E1C4A}" type="datetimeFigureOut">
              <a:rPr lang="es-ES" smtClean="0"/>
              <a:t>24/11/2009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32F2-2127-4F25-A4A4-1F572E1300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0092-1D68-461D-A826-DB95D41E1C4A}" type="datetimeFigureOut">
              <a:rPr lang="es-ES" smtClean="0"/>
              <a:t>24/11/2009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32F2-2127-4F25-A4A4-1F572E1300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0092-1D68-461D-A826-DB95D41E1C4A}" type="datetimeFigureOut">
              <a:rPr lang="es-ES" smtClean="0"/>
              <a:t>24/11/2009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32F2-2127-4F25-A4A4-1F572E1300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0092-1D68-461D-A826-DB95D41E1C4A}" type="datetimeFigureOut">
              <a:rPr lang="es-ES" smtClean="0"/>
              <a:t>24/11/2009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32F2-2127-4F25-A4A4-1F572E1300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0092-1D68-461D-A826-DB95D41E1C4A}" type="datetimeFigureOut">
              <a:rPr lang="es-ES" smtClean="0"/>
              <a:t>24/11/2009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32F2-2127-4F25-A4A4-1F572E1300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0092-1D68-461D-A826-DB95D41E1C4A}" type="datetimeFigureOut">
              <a:rPr lang="es-ES" smtClean="0"/>
              <a:t>24/11/2009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32F2-2127-4F25-A4A4-1F572E1300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0092-1D68-461D-A826-DB95D41E1C4A}" type="datetimeFigureOut">
              <a:rPr lang="es-ES" smtClean="0"/>
              <a:t>24/11/2009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32F2-2127-4F25-A4A4-1F572E1300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0092-1D68-461D-A826-DB95D41E1C4A}" type="datetimeFigureOut">
              <a:rPr lang="es-ES" smtClean="0"/>
              <a:t>24/11/2009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32F2-2127-4F25-A4A4-1F572E1300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0092-1D68-461D-A826-DB95D41E1C4A}" type="datetimeFigureOut">
              <a:rPr lang="es-ES" smtClean="0"/>
              <a:t>24/11/2009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32F2-2127-4F25-A4A4-1F572E1300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0092-1D68-461D-A826-DB95D41E1C4A}" type="datetimeFigureOut">
              <a:rPr lang="es-ES" smtClean="0"/>
              <a:t>24/11/2009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032F2-2127-4F25-A4A4-1F572E13007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785786" y="214290"/>
          <a:ext cx="8358214" cy="6143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luigi</dc:creator>
  <cp:lastModifiedBy>luigi</cp:lastModifiedBy>
  <cp:revision>4</cp:revision>
  <dcterms:created xsi:type="dcterms:W3CDTF">2009-11-24T14:25:33Z</dcterms:created>
  <dcterms:modified xsi:type="dcterms:W3CDTF">2009-11-24T15:03:22Z</dcterms:modified>
</cp:coreProperties>
</file>