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69" r:id="rId5"/>
    <p:sldId id="270" r:id="rId6"/>
    <p:sldId id="272" r:id="rId7"/>
    <p:sldId id="274" r:id="rId8"/>
    <p:sldId id="275" r:id="rId9"/>
    <p:sldId id="276" r:id="rId10"/>
    <p:sldId id="287" r:id="rId11"/>
    <p:sldId id="283" r:id="rId12"/>
    <p:sldId id="284" r:id="rId13"/>
    <p:sldId id="285" r:id="rId14"/>
    <p:sldId id="286" r:id="rId15"/>
    <p:sldId id="289" r:id="rId16"/>
    <p:sldId id="290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1" r:id="rId25"/>
    <p:sldId id="321" r:id="rId26"/>
    <p:sldId id="305" r:id="rId27"/>
    <p:sldId id="302" r:id="rId28"/>
    <p:sldId id="306" r:id="rId29"/>
    <p:sldId id="307" r:id="rId30"/>
    <p:sldId id="308" r:id="rId31"/>
    <p:sldId id="310" r:id="rId32"/>
    <p:sldId id="311" r:id="rId33"/>
    <p:sldId id="313" r:id="rId34"/>
    <p:sldId id="319" r:id="rId35"/>
    <p:sldId id="317" r:id="rId36"/>
    <p:sldId id="318" r:id="rId37"/>
    <p:sldId id="322" r:id="rId38"/>
    <p:sldId id="323" r:id="rId39"/>
    <p:sldId id="324" r:id="rId40"/>
    <p:sldId id="325" r:id="rId41"/>
    <p:sldId id="326" r:id="rId4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16" autoAdjust="0"/>
  </p:normalViewPr>
  <p:slideViewPr>
    <p:cSldViewPr>
      <p:cViewPr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3036-2759-4D35-B3C5-278776B92632}" type="datetimeFigureOut">
              <a:rPr lang="es-ES" smtClean="0"/>
              <a:pPr/>
              <a:t>17/03/2010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CC35-07D1-4E9E-9B21-00B1CFEFE4E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3036-2759-4D35-B3C5-278776B92632}" type="datetimeFigureOut">
              <a:rPr lang="es-ES" smtClean="0"/>
              <a:pPr/>
              <a:t>17/03/2010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CC35-07D1-4E9E-9B21-00B1CFEFE4E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3036-2759-4D35-B3C5-278776B92632}" type="datetimeFigureOut">
              <a:rPr lang="es-ES" smtClean="0"/>
              <a:pPr/>
              <a:t>17/03/2010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CC35-07D1-4E9E-9B21-00B1CFEFE4E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3036-2759-4D35-B3C5-278776B92632}" type="datetimeFigureOut">
              <a:rPr lang="es-ES" smtClean="0"/>
              <a:pPr/>
              <a:t>17/03/2010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CC35-07D1-4E9E-9B21-00B1CFEFE4E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3036-2759-4D35-B3C5-278776B92632}" type="datetimeFigureOut">
              <a:rPr lang="es-ES" smtClean="0"/>
              <a:pPr/>
              <a:t>17/03/2010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CC35-07D1-4E9E-9B21-00B1CFEFE4E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3036-2759-4D35-B3C5-278776B92632}" type="datetimeFigureOut">
              <a:rPr lang="es-ES" smtClean="0"/>
              <a:pPr/>
              <a:t>17/03/2010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CC35-07D1-4E9E-9B21-00B1CFEFE4E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3036-2759-4D35-B3C5-278776B92632}" type="datetimeFigureOut">
              <a:rPr lang="es-ES" smtClean="0"/>
              <a:pPr/>
              <a:t>17/03/2010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CC35-07D1-4E9E-9B21-00B1CFEFE4E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3036-2759-4D35-B3C5-278776B92632}" type="datetimeFigureOut">
              <a:rPr lang="es-ES" smtClean="0"/>
              <a:pPr/>
              <a:t>17/03/2010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CC35-07D1-4E9E-9B21-00B1CFEFE4E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3036-2759-4D35-B3C5-278776B92632}" type="datetimeFigureOut">
              <a:rPr lang="es-ES" smtClean="0"/>
              <a:pPr/>
              <a:t>17/03/2010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CC35-07D1-4E9E-9B21-00B1CFEFE4E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3036-2759-4D35-B3C5-278776B92632}" type="datetimeFigureOut">
              <a:rPr lang="es-ES" smtClean="0"/>
              <a:pPr/>
              <a:t>17/03/2010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CC35-07D1-4E9E-9B21-00B1CFEFE4E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3036-2759-4D35-B3C5-278776B92632}" type="datetimeFigureOut">
              <a:rPr lang="es-ES" smtClean="0"/>
              <a:pPr/>
              <a:t>17/03/2010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CC35-07D1-4E9E-9B21-00B1CFEFE4E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C3036-2759-4D35-B3C5-278776B92632}" type="datetimeFigureOut">
              <a:rPr lang="es-ES" smtClean="0"/>
              <a:pPr/>
              <a:t>17/03/2010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ECC35-07D1-4E9E-9B21-00B1CFEFE4E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8143932" cy="2071702"/>
          </a:xfrm>
        </p:spPr>
        <p:txBody>
          <a:bodyPr>
            <a:normAutofit/>
          </a:bodyPr>
          <a:lstStyle/>
          <a:p>
            <a:r>
              <a:rPr lang="es-ES" sz="6000" dirty="0" smtClean="0">
                <a:solidFill>
                  <a:srgbClr val="FF0000"/>
                </a:solidFill>
                <a:latin typeface="Comic Sans MS" pitchFamily="66" charset="0"/>
              </a:rPr>
              <a:t>YOUNG POWER S. Coop.</a:t>
            </a:r>
            <a:endParaRPr lang="es-ES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3 Imagen" descr="logotipo 2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2862117"/>
            <a:ext cx="2928958" cy="2852881"/>
          </a:xfrm>
          <a:prstGeom prst="rect">
            <a:avLst/>
          </a:prstGeom>
        </p:spPr>
      </p:pic>
      <p:pic>
        <p:nvPicPr>
          <p:cNvPr id="5" name="Picture 5" descr="Dibuj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2857496"/>
            <a:ext cx="3073106" cy="283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Panadería F. López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S" b="1" dirty="0" smtClean="0"/>
              <a:t> Sobaos Pasiegos.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r>
              <a:rPr lang="es-ES" dirty="0" smtClean="0"/>
              <a:t>	Precio: 6.40 €/docena</a:t>
            </a:r>
            <a:endParaRPr lang="es-ES" dirty="0"/>
          </a:p>
        </p:txBody>
      </p:sp>
      <p:pic>
        <p:nvPicPr>
          <p:cNvPr id="5" name="4 Marcador de contenido" descr="IMGP0007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Mantequería Las Nieves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s-ES" b="1" dirty="0" smtClean="0"/>
              <a:t> Queso puro de oveja.</a:t>
            </a:r>
          </a:p>
          <a:p>
            <a:pPr>
              <a:buNone/>
            </a:pPr>
            <a:r>
              <a:rPr lang="es-ES" dirty="0" smtClean="0"/>
              <a:t>     </a:t>
            </a:r>
            <a:r>
              <a:rPr lang="es-ES" sz="2200" dirty="0" smtClean="0"/>
              <a:t>Hará las delicias de los paladares mas exigentes. El esmerado proceso de elaboración pasa por una cuidada selección de la leche y un riguroso control de calidad. Este queso ha sido galardonado en distintos certámenes. Se ofrece en cuñas de 200 g. de peso.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Precio:  4 €/cuña</a:t>
            </a:r>
            <a:endParaRPr lang="es-ES" dirty="0"/>
          </a:p>
        </p:txBody>
      </p:sp>
      <p:pic>
        <p:nvPicPr>
          <p:cNvPr id="5" name="4 Marcador de contenido" descr="queso puro oveja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929190" y="2071678"/>
            <a:ext cx="3348779" cy="288687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28596" y="714356"/>
            <a:ext cx="4038600" cy="5643578"/>
          </a:xfrm>
        </p:spPr>
        <p:txBody>
          <a:bodyPr>
            <a:normAutofit fontScale="77500" lnSpcReduction="20000"/>
          </a:bodyPr>
          <a:lstStyle/>
          <a:p>
            <a:r>
              <a:rPr lang="es-ES" b="1" dirty="0" smtClean="0"/>
              <a:t> Queso fresco y membrillo.</a:t>
            </a:r>
          </a:p>
          <a:p>
            <a:endParaRPr lang="es-ES" dirty="0" smtClean="0"/>
          </a:p>
          <a:p>
            <a:pPr>
              <a:buNone/>
            </a:pPr>
            <a:r>
              <a:rPr lang="es-ES" dirty="0" smtClean="0"/>
              <a:t>    Un buen queso elaborado con leche de vaca y oveja. Además puede ir acompañado de un excelente membrillo para conseguir un perfecto acompañamiento.</a:t>
            </a:r>
          </a:p>
          <a:p>
            <a:pPr>
              <a:buNone/>
            </a:pPr>
            <a:r>
              <a:rPr lang="es-ES" dirty="0" smtClean="0"/>
              <a:t> </a:t>
            </a:r>
          </a:p>
          <a:p>
            <a:pPr>
              <a:buNone/>
            </a:pPr>
            <a:r>
              <a:rPr lang="es-ES" dirty="0" smtClean="0"/>
              <a:t>  Precio:  </a:t>
            </a:r>
          </a:p>
          <a:p>
            <a:pPr>
              <a:buNone/>
            </a:pPr>
            <a:r>
              <a:rPr lang="es-ES" dirty="0" smtClean="0"/>
              <a:t>Queso fresco de oveja 2.60 €/ud. tarrina de 330 g.</a:t>
            </a:r>
          </a:p>
          <a:p>
            <a:pPr>
              <a:buNone/>
            </a:pPr>
            <a:r>
              <a:rPr lang="es-ES" dirty="0" smtClean="0"/>
              <a:t>Queso fresco de vaca 2.30 €/ud. tarrina de 400 g.</a:t>
            </a:r>
          </a:p>
          <a:p>
            <a:pPr>
              <a:buNone/>
            </a:pPr>
            <a:r>
              <a:rPr lang="es-ES" dirty="0" smtClean="0"/>
              <a:t>Membrillo 2.50 €/ ud.  500 g.</a:t>
            </a:r>
          </a:p>
          <a:p>
            <a:pPr>
              <a:buNone/>
            </a:pPr>
            <a:r>
              <a:rPr lang="es-ES" dirty="0" smtClean="0"/>
              <a:t>		    9.80 €/ud.   4,250 g.</a:t>
            </a:r>
          </a:p>
        </p:txBody>
      </p:sp>
      <p:pic>
        <p:nvPicPr>
          <p:cNvPr id="5" name="4 Marcador de contenido" descr="queso-fresco- y membrillo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857752" y="1714488"/>
            <a:ext cx="3221542" cy="297260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28596" y="1357298"/>
            <a:ext cx="4038600" cy="4525963"/>
          </a:xfrm>
        </p:spPr>
        <p:txBody>
          <a:bodyPr/>
          <a:lstStyle/>
          <a:p>
            <a:r>
              <a:rPr lang="es-ES" dirty="0" smtClean="0"/>
              <a:t> </a:t>
            </a:r>
            <a:r>
              <a:rPr lang="es-ES" b="1" dirty="0" smtClean="0"/>
              <a:t>Queso mantecoso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dirty="0" smtClean="0"/>
              <a:t>     </a:t>
            </a:r>
          </a:p>
          <a:p>
            <a:pPr>
              <a:buNone/>
            </a:pPr>
            <a:r>
              <a:rPr lang="es-ES" dirty="0" smtClean="0"/>
              <a:t>    Queso elaborado con leche de vaca. Queso de media curación suave y fino.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Precio: 8.60 €/ud.</a:t>
            </a:r>
            <a:endParaRPr lang="es-ES" dirty="0"/>
          </a:p>
        </p:txBody>
      </p:sp>
      <p:pic>
        <p:nvPicPr>
          <p:cNvPr id="5" name="4 Marcador de contenido" descr="queso-mantecoso-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143504" y="1643050"/>
            <a:ext cx="2857062" cy="303451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0034" y="1285860"/>
            <a:ext cx="4038600" cy="4525963"/>
          </a:xfrm>
        </p:spPr>
        <p:txBody>
          <a:bodyPr/>
          <a:lstStyle/>
          <a:p>
            <a:r>
              <a:rPr lang="es-ES" dirty="0" smtClean="0"/>
              <a:t> </a:t>
            </a:r>
            <a:r>
              <a:rPr lang="es-ES" b="1" dirty="0" smtClean="0"/>
              <a:t>Queso mezcla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pPr>
              <a:buNone/>
            </a:pPr>
            <a:r>
              <a:rPr lang="es-ES" dirty="0" smtClean="0"/>
              <a:t>    Queso elaborado con mezcla de leche de vaca y oveja.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Precio: 8.50 €/ud.</a:t>
            </a:r>
            <a:endParaRPr lang="es-ES" dirty="0"/>
          </a:p>
        </p:txBody>
      </p:sp>
      <p:pic>
        <p:nvPicPr>
          <p:cNvPr id="5" name="4 Marcador de contenido" descr="queso-mezcla-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143504" y="1500174"/>
            <a:ext cx="3373823" cy="332027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Ferretería Rafael Llarena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smtClean="0"/>
              <a:t>Linterna</a:t>
            </a:r>
          </a:p>
          <a:p>
            <a:pPr>
              <a:buNone/>
            </a:pPr>
            <a:r>
              <a:rPr lang="es-ES" dirty="0" smtClean="0"/>
              <a:t>	Linterna de gran tamaño  con una potente luminosidad.</a:t>
            </a:r>
          </a:p>
          <a:p>
            <a:pPr>
              <a:buNone/>
            </a:pPr>
            <a:r>
              <a:rPr lang="es-ES" dirty="0" smtClean="0"/>
              <a:t>	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r>
              <a:rPr lang="es-ES" dirty="0" smtClean="0"/>
              <a:t>	Precio: 7.80 €/ud.</a:t>
            </a:r>
          </a:p>
        </p:txBody>
      </p:sp>
      <p:pic>
        <p:nvPicPr>
          <p:cNvPr id="5" name="4 Marcador de contenido" descr="IMGP4611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Linternas pequeñas</a:t>
            </a:r>
          </a:p>
          <a:p>
            <a:pPr lvl="1">
              <a:buNone/>
            </a:pPr>
            <a:r>
              <a:rPr lang="es-ES" dirty="0" smtClean="0"/>
              <a:t>Pequeñas linternas que </a:t>
            </a:r>
          </a:p>
          <a:p>
            <a:pPr lvl="1">
              <a:buNone/>
            </a:pPr>
            <a:r>
              <a:rPr lang="es-ES" dirty="0" smtClean="0"/>
              <a:t>caben en cualquier sitio.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r>
              <a:rPr lang="es-ES" dirty="0" smtClean="0"/>
              <a:t>	Precio: 4 €/ud</a:t>
            </a:r>
            <a:endParaRPr lang="es-ES" dirty="0"/>
          </a:p>
        </p:txBody>
      </p:sp>
      <p:pic>
        <p:nvPicPr>
          <p:cNvPr id="5" name="4 Marcador de contenido" descr="IMGP4612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500562" y="214311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smtClean="0"/>
              <a:t>Llave termómetro</a:t>
            </a:r>
          </a:p>
          <a:p>
            <a:pPr>
              <a:buNone/>
            </a:pPr>
            <a:r>
              <a:rPr lang="es-ES" dirty="0" smtClean="0"/>
              <a:t>	Llave de forja con termómetro incluido.</a:t>
            </a:r>
          </a:p>
          <a:p>
            <a:pPr>
              <a:buNone/>
            </a:pPr>
            <a:r>
              <a:rPr lang="es-ES" dirty="0" smtClean="0"/>
              <a:t>	Muy bonito para decoración.</a:t>
            </a:r>
          </a:p>
          <a:p>
            <a:pPr>
              <a:buNone/>
            </a:pPr>
            <a:r>
              <a:rPr lang="es-ES" dirty="0" smtClean="0"/>
              <a:t>	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r>
              <a:rPr lang="es-ES" dirty="0" smtClean="0"/>
              <a:t>	Precio: 6.50 €/ud.</a:t>
            </a:r>
            <a:endParaRPr lang="es-ES" dirty="0"/>
          </a:p>
        </p:txBody>
      </p:sp>
      <p:pic>
        <p:nvPicPr>
          <p:cNvPr id="5" name="4 Marcador de contenido" descr="IMGP4613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Plancha antigua.</a:t>
            </a:r>
          </a:p>
          <a:p>
            <a:pPr>
              <a:buNone/>
            </a:pPr>
            <a:r>
              <a:rPr lang="es-ES" dirty="0" smtClean="0"/>
              <a:t>	Plancha decorativa que rememora el tiempo de nuestras abuelas…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lvl="1">
              <a:buNone/>
            </a:pPr>
            <a:r>
              <a:rPr lang="es-ES" dirty="0" smtClean="0"/>
              <a:t>Precio: 19 €/ud.</a:t>
            </a:r>
          </a:p>
        </p:txBody>
      </p:sp>
      <p:pic>
        <p:nvPicPr>
          <p:cNvPr id="5" name="4 Marcador de contenido" descr="IMGP4617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Campana</a:t>
            </a:r>
          </a:p>
          <a:p>
            <a:pPr>
              <a:buNone/>
            </a:pPr>
            <a:r>
              <a:rPr lang="es-ES" dirty="0" smtClean="0"/>
              <a:t>	Para cuando te llaman a la puerta.</a:t>
            </a:r>
          </a:p>
          <a:p>
            <a:pPr>
              <a:buNone/>
            </a:pPr>
            <a:r>
              <a:rPr lang="es-ES" dirty="0" smtClean="0"/>
              <a:t>	Tiene un toro de adorno.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r>
              <a:rPr lang="es-ES" dirty="0" smtClean="0"/>
              <a:t>	Precio: 6 €/ud.</a:t>
            </a:r>
            <a:endParaRPr lang="es-ES" dirty="0"/>
          </a:p>
        </p:txBody>
      </p:sp>
      <p:pic>
        <p:nvPicPr>
          <p:cNvPr id="5" name="4 Marcador de contenido" descr="IMGP4618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Librería Mª Carmen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b="1" dirty="0" smtClean="0"/>
              <a:t> Bolígrafos de colores.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    Súper bolígrafos de una de nuestras artistas más famosas del momento, Hannah Montana. </a:t>
            </a:r>
          </a:p>
          <a:p>
            <a:pPr>
              <a:buNone/>
            </a:pPr>
            <a:r>
              <a:rPr lang="es-ES" dirty="0" smtClean="0"/>
              <a:t>    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Precio:  1.80€/ud.</a:t>
            </a:r>
            <a:endParaRPr lang="es-ES" dirty="0"/>
          </a:p>
        </p:txBody>
      </p:sp>
      <p:pic>
        <p:nvPicPr>
          <p:cNvPr id="5" name="4 Marcador de contenido" descr="DSCN1571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smtClean="0"/>
              <a:t>Carretilla de adorno.</a:t>
            </a:r>
          </a:p>
          <a:p>
            <a:pPr>
              <a:buNone/>
            </a:pPr>
            <a:r>
              <a:rPr lang="es-ES" dirty="0" smtClean="0"/>
              <a:t>	Adorno realizado en forja para decorar cualquier estancia de casa.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r>
              <a:rPr lang="es-ES" dirty="0" smtClean="0"/>
              <a:t>	Precio: 6.50 €/ud.</a:t>
            </a:r>
            <a:endParaRPr lang="es-ES" dirty="0"/>
          </a:p>
        </p:txBody>
      </p:sp>
      <p:pic>
        <p:nvPicPr>
          <p:cNvPr id="5" name="4 Marcador de contenido" descr="IMGP4619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smtClean="0"/>
              <a:t>Perchero</a:t>
            </a:r>
          </a:p>
          <a:p>
            <a:pPr>
              <a:buNone/>
            </a:pPr>
            <a:r>
              <a:rPr lang="es-ES" dirty="0" smtClean="0"/>
              <a:t>	Realizado en forja y muy decorativo para espacios con estilo antiguo. 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r>
              <a:rPr lang="es-ES" dirty="0" smtClean="0"/>
              <a:t>	Precio: 8 €/ud.</a:t>
            </a:r>
          </a:p>
        </p:txBody>
      </p:sp>
      <p:pic>
        <p:nvPicPr>
          <p:cNvPr id="5" name="4 Marcador de contenido" descr="IMGP4620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b="1" dirty="0" smtClean="0"/>
              <a:t>Sprays</a:t>
            </a:r>
          </a:p>
          <a:p>
            <a:pPr>
              <a:buNone/>
            </a:pPr>
            <a:r>
              <a:rPr lang="es-ES" dirty="0" smtClean="0"/>
              <a:t>	Para pintar todo tipo de superficies.</a:t>
            </a:r>
          </a:p>
          <a:p>
            <a:pPr>
              <a:buNone/>
            </a:pPr>
            <a:r>
              <a:rPr lang="es-ES" dirty="0" smtClean="0"/>
              <a:t>	Hay fosforitos y normales, en variedad de colores.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r>
              <a:rPr lang="es-ES" dirty="0" smtClean="0"/>
              <a:t>	Precio: Fosforitos: 5.5 €/ud.</a:t>
            </a:r>
          </a:p>
          <a:p>
            <a:pPr>
              <a:buNone/>
            </a:pPr>
            <a:r>
              <a:rPr lang="es-ES" dirty="0" smtClean="0"/>
              <a:t>		     Normales: 4 €/ud.</a:t>
            </a:r>
          </a:p>
        </p:txBody>
      </p:sp>
      <p:pic>
        <p:nvPicPr>
          <p:cNvPr id="5" name="4 Marcador de contenido" descr="IMGP4622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Fuelle</a:t>
            </a:r>
          </a:p>
          <a:p>
            <a:pPr>
              <a:buNone/>
            </a:pPr>
            <a:r>
              <a:rPr lang="es-ES" dirty="0" smtClean="0"/>
              <a:t>	Para los que tengan chimenea y quieran que no se les apague.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r>
              <a:rPr lang="es-ES" dirty="0" smtClean="0"/>
              <a:t>	Precio: 14.5 €/ud.</a:t>
            </a:r>
            <a:endParaRPr lang="es-ES" dirty="0"/>
          </a:p>
        </p:txBody>
      </p:sp>
      <p:pic>
        <p:nvPicPr>
          <p:cNvPr id="5" name="4 Marcador de contenido" descr="IMGP4623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b="1" dirty="0" smtClean="0"/>
              <a:t>Cocina portátil.</a:t>
            </a:r>
          </a:p>
          <a:p>
            <a:pPr>
              <a:buNone/>
            </a:pPr>
            <a:r>
              <a:rPr lang="es-ES" dirty="0" smtClean="0"/>
              <a:t>	Cuando se vaya la luz podrás seguir cocinando.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	Precio: 23.90 €/ud.</a:t>
            </a:r>
            <a:endParaRPr lang="es-ES" dirty="0"/>
          </a:p>
        </p:txBody>
      </p:sp>
      <p:pic>
        <p:nvPicPr>
          <p:cNvPr id="5" name="4 Marcador de contenido" descr="IMGP4624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Carnicería Javier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b="1" dirty="0" smtClean="0"/>
              <a:t>Chorizo y panceta</a:t>
            </a:r>
          </a:p>
          <a:p>
            <a:pPr>
              <a:buNone/>
            </a:pPr>
            <a:r>
              <a:rPr lang="es-ES" dirty="0" smtClean="0"/>
              <a:t>	Ambos realizados artesanalmente.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lvl="1">
              <a:buNone/>
            </a:pPr>
            <a:r>
              <a:rPr lang="es-ES" dirty="0" smtClean="0"/>
              <a:t>Precio: </a:t>
            </a:r>
          </a:p>
          <a:p>
            <a:pPr lvl="1">
              <a:buNone/>
            </a:pPr>
            <a:r>
              <a:rPr lang="es-ES" dirty="0" smtClean="0"/>
              <a:t>	Chorizo: 8.30 €/ud.</a:t>
            </a:r>
          </a:p>
          <a:p>
            <a:pPr lvl="1">
              <a:buNone/>
            </a:pPr>
            <a:r>
              <a:rPr lang="es-ES" dirty="0" smtClean="0"/>
              <a:t>	Panceta: 9.30 €/ud.</a:t>
            </a:r>
            <a:endParaRPr lang="es-ES" dirty="0"/>
          </a:p>
        </p:txBody>
      </p:sp>
      <p:pic>
        <p:nvPicPr>
          <p:cNvPr id="5" name="4 Marcador de contenido" descr="IMGP4626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500694" y="1142984"/>
            <a:ext cx="3143272" cy="2357455"/>
          </a:xfrm>
        </p:spPr>
      </p:pic>
      <p:pic>
        <p:nvPicPr>
          <p:cNvPr id="6" name="4 Marcador de contenido" descr="IMGP462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00694" y="3786190"/>
            <a:ext cx="3181344" cy="2386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Salchichón</a:t>
            </a:r>
          </a:p>
          <a:p>
            <a:pPr>
              <a:buNone/>
            </a:pPr>
            <a:r>
              <a:rPr lang="es-ES" dirty="0" smtClean="0"/>
              <a:t>	Envasado al vacío.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	Precio: 11.50 €/bandeja</a:t>
            </a:r>
            <a:endParaRPr lang="es-ES" dirty="0"/>
          </a:p>
        </p:txBody>
      </p:sp>
      <p:pic>
        <p:nvPicPr>
          <p:cNvPr id="9" name="8 Marcador de contenido" descr="IMGP4631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Santisteban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b="1" dirty="0" smtClean="0"/>
              <a:t>Anchoas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dirty="0" smtClean="0"/>
              <a:t>	Deliciosas anchoas en  aceite de oliva. </a:t>
            </a:r>
          </a:p>
          <a:p>
            <a:pPr>
              <a:buNone/>
            </a:pPr>
            <a:r>
              <a:rPr lang="es-ES" dirty="0" smtClean="0"/>
              <a:t>	¡¡No dejarás ni una!!</a:t>
            </a:r>
          </a:p>
          <a:p>
            <a:pPr>
              <a:buNone/>
            </a:pPr>
            <a:r>
              <a:rPr lang="es-ES" dirty="0" smtClean="0"/>
              <a:t>	Te ofrecemos una gran variedad de anchoas en lata.</a:t>
            </a:r>
            <a:endParaRPr lang="es-ES" dirty="0"/>
          </a:p>
        </p:txBody>
      </p:sp>
      <p:pic>
        <p:nvPicPr>
          <p:cNvPr id="7" name="6 Marcador de contenido" descr="IMGP0023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357686" y="2214554"/>
            <a:ext cx="4583664" cy="343774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571480"/>
            <a:ext cx="4038600" cy="5554683"/>
          </a:xfrm>
        </p:spPr>
        <p:txBody>
          <a:bodyPr>
            <a:normAutofit/>
          </a:bodyPr>
          <a:lstStyle/>
          <a:p>
            <a:r>
              <a:rPr lang="es-ES" dirty="0" smtClean="0"/>
              <a:t>Precio:  14.40 €/</a:t>
            </a:r>
            <a:r>
              <a:rPr lang="es-ES" dirty="0" err="1" smtClean="0"/>
              <a:t>ud.</a:t>
            </a:r>
            <a:r>
              <a:rPr lang="es-ES" dirty="0" smtClean="0"/>
              <a:t> (lata 500 g.)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Precio: 17.00€ /</a:t>
            </a:r>
            <a:r>
              <a:rPr lang="es-ES" dirty="0" err="1" smtClean="0"/>
              <a:t>ud.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     (lata 750 g.)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  <p:pic>
        <p:nvPicPr>
          <p:cNvPr id="5" name="4 Marcador de contenido" descr="IMGP0024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643570" y="500042"/>
            <a:ext cx="2643205" cy="1982404"/>
          </a:xfrm>
        </p:spPr>
      </p:pic>
      <p:pic>
        <p:nvPicPr>
          <p:cNvPr id="1026" name="Picture 2" descr="C:\Documents and Settings\profesor\Mis documentos\Iniciativa Emprendedora DIANA 4º\YOUNG POWER\Departamento Financiero (Raquel y Diana)\Fotos\Santisteban\IMGP00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4071942"/>
            <a:ext cx="2476518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4038600" cy="5268931"/>
          </a:xfrm>
        </p:spPr>
        <p:txBody>
          <a:bodyPr/>
          <a:lstStyle/>
          <a:p>
            <a:r>
              <a:rPr lang="es-ES" dirty="0" smtClean="0"/>
              <a:t>Precio: 1.60 €/</a:t>
            </a:r>
            <a:r>
              <a:rPr lang="es-ES" dirty="0" err="1" smtClean="0"/>
              <a:t>ud.</a:t>
            </a:r>
            <a:r>
              <a:rPr lang="es-ES" dirty="0" smtClean="0"/>
              <a:t> </a:t>
            </a:r>
          </a:p>
          <a:p>
            <a:pPr>
              <a:buNone/>
            </a:pPr>
            <a:r>
              <a:rPr lang="es-ES" dirty="0" smtClean="0"/>
              <a:t>    (lata 125 g.)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Precio : 3.20 €/</a:t>
            </a:r>
            <a:r>
              <a:rPr lang="es-ES" dirty="0" err="1" smtClean="0"/>
              <a:t>ud.</a:t>
            </a:r>
            <a:r>
              <a:rPr lang="es-ES" dirty="0" smtClean="0"/>
              <a:t> </a:t>
            </a:r>
          </a:p>
          <a:p>
            <a:pPr>
              <a:buNone/>
            </a:pPr>
            <a:r>
              <a:rPr lang="es-ES" dirty="0" smtClean="0"/>
              <a:t>    (lata 250 g.)</a:t>
            </a:r>
          </a:p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  <p:pic>
        <p:nvPicPr>
          <p:cNvPr id="5" name="4 Marcador de contenido" descr="IMGP0026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072066" y="642918"/>
            <a:ext cx="3662388" cy="2746792"/>
          </a:xfrm>
        </p:spPr>
      </p:pic>
      <p:pic>
        <p:nvPicPr>
          <p:cNvPr id="2050" name="Picture 2" descr="C:\Documents and Settings\profesor\Mis documentos\Iniciativa Emprendedora DIANA 4º\YOUNG POWER\Departamento Financiero (Raquel y Diana)\Fotos\Santisteban\IMGP00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3571876"/>
            <a:ext cx="3786214" cy="2839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r>
              <a:rPr lang="es-ES" b="1" dirty="0" smtClean="0"/>
              <a:t>Carteras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pPr>
              <a:buNone/>
            </a:pPr>
            <a:r>
              <a:rPr lang="es-ES" dirty="0" smtClean="0"/>
              <a:t>    Atractivas carteras con motivos juveniles.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Precio:  7 €/ud.</a:t>
            </a:r>
          </a:p>
        </p:txBody>
      </p:sp>
      <p:pic>
        <p:nvPicPr>
          <p:cNvPr id="5" name="4 Marcador de contenido" descr="DSCN1572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Carnicería Toñín</a:t>
            </a:r>
            <a:br>
              <a:rPr lang="es-ES" dirty="0" smtClean="0"/>
            </a:br>
            <a:r>
              <a:rPr lang="es-ES" sz="2700" dirty="0" smtClean="0"/>
              <a:t>Todos nuestros productos están elaborados artesanalmente y envasadas al vacío</a:t>
            </a:r>
            <a:endParaRPr lang="es-ES" sz="27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686436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s-ES" b="1" dirty="0" smtClean="0"/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r>
              <a:rPr lang="es-ES" sz="3800" b="1" dirty="0" smtClean="0"/>
              <a:t>Morcillas</a:t>
            </a:r>
          </a:p>
          <a:p>
            <a:pPr>
              <a:buNone/>
            </a:pPr>
            <a:r>
              <a:rPr lang="es-ES" sz="3800" dirty="0" smtClean="0"/>
              <a:t>Precio: 5.80 €/Kg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			        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			</a:t>
            </a:r>
            <a:endParaRPr lang="es-ES" dirty="0"/>
          </a:p>
        </p:txBody>
      </p:sp>
      <p:pic>
        <p:nvPicPr>
          <p:cNvPr id="5" name="4 Marcador de contenido" descr="IMGP0029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 rot="16200000">
            <a:off x="4726783" y="2702714"/>
            <a:ext cx="2762269" cy="207170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	</a:t>
            </a:r>
            <a:r>
              <a:rPr lang="es-ES" b="1" dirty="0" smtClean="0"/>
              <a:t>Alcachofas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dirty="0" smtClean="0"/>
              <a:t>	Precio: 4.40 €/</a:t>
            </a:r>
            <a:r>
              <a:rPr lang="es-ES" dirty="0" err="1" smtClean="0"/>
              <a:t>ud.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b="1" dirty="0" smtClean="0"/>
              <a:t>	Puntas de espárragos:</a:t>
            </a:r>
          </a:p>
          <a:p>
            <a:pPr>
              <a:buNone/>
            </a:pPr>
            <a:r>
              <a:rPr lang="es-ES" dirty="0" smtClean="0"/>
              <a:t>	Precio: 1.20 €/</a:t>
            </a:r>
            <a:r>
              <a:rPr lang="es-ES" dirty="0" err="1" smtClean="0"/>
              <a:t>ud.</a:t>
            </a:r>
            <a:endParaRPr lang="es-ES" dirty="0" smtClean="0"/>
          </a:p>
        </p:txBody>
      </p:sp>
      <p:pic>
        <p:nvPicPr>
          <p:cNvPr id="5" name="4 Marcador de contenido" descr="IMGP0030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143372" y="214290"/>
            <a:ext cx="2387818" cy="3183758"/>
          </a:xfrm>
        </p:spPr>
      </p:pic>
      <p:pic>
        <p:nvPicPr>
          <p:cNvPr id="6" name="4 Marcador de contenido" descr="IMGP003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628" y="3786190"/>
            <a:ext cx="3429024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s-ES" b="1" dirty="0" smtClean="0"/>
              <a:t>	Lomo curado.</a:t>
            </a:r>
          </a:p>
          <a:p>
            <a:pPr>
              <a:buNone/>
            </a:pPr>
            <a:r>
              <a:rPr lang="es-ES" dirty="0" smtClean="0"/>
              <a:t>	Precio: 23.40 €/Kg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b="1" dirty="0" smtClean="0"/>
              <a:t>	Salchichón Ibérico</a:t>
            </a:r>
          </a:p>
          <a:p>
            <a:pPr>
              <a:buNone/>
            </a:pPr>
            <a:r>
              <a:rPr lang="es-ES" dirty="0" smtClean="0"/>
              <a:t>	Precio: 16.20 €/Kg</a:t>
            </a:r>
          </a:p>
          <a:p>
            <a:pPr lvl="1"/>
            <a:endParaRPr lang="es-ES" dirty="0"/>
          </a:p>
        </p:txBody>
      </p:sp>
      <p:pic>
        <p:nvPicPr>
          <p:cNvPr id="5" name="4 Marcador de contenido" descr="IMGP0036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500562" y="857232"/>
            <a:ext cx="3000396" cy="2250297"/>
          </a:xfrm>
        </p:spPr>
      </p:pic>
      <p:pic>
        <p:nvPicPr>
          <p:cNvPr id="6" name="4 Marcador de contenido" descr="IMGP004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71934" y="3500438"/>
            <a:ext cx="3786214" cy="2839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b="1" dirty="0" smtClean="0"/>
              <a:t>Pimientos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lvl="1">
              <a:buNone/>
            </a:pPr>
            <a:r>
              <a:rPr lang="es-ES" dirty="0" smtClean="0"/>
              <a:t>Precio: 3.60 €/ 2 tarros</a:t>
            </a:r>
          </a:p>
          <a:p>
            <a:pPr lvl="1"/>
            <a:endParaRPr lang="es-ES" dirty="0"/>
          </a:p>
        </p:txBody>
      </p:sp>
      <p:pic>
        <p:nvPicPr>
          <p:cNvPr id="5" name="4 Marcador de contenido" descr="IMGP0033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	Chorizo Natural.</a:t>
            </a:r>
          </a:p>
          <a:p>
            <a:pPr>
              <a:buNone/>
            </a:pPr>
            <a:r>
              <a:rPr lang="es-ES" dirty="0" smtClean="0"/>
              <a:t>	Precio: 2.30 €/sarta.</a:t>
            </a:r>
          </a:p>
          <a:p>
            <a:pPr lvl="1">
              <a:buNone/>
            </a:pPr>
            <a:endParaRPr lang="es-ES" dirty="0" smtClean="0"/>
          </a:p>
          <a:p>
            <a:pPr lvl="1">
              <a:buNone/>
            </a:pPr>
            <a:endParaRPr lang="es-ES" dirty="0" smtClean="0"/>
          </a:p>
          <a:p>
            <a:pPr lvl="1">
              <a:buNone/>
            </a:pPr>
            <a:endParaRPr lang="es-ES" dirty="0" smtClean="0"/>
          </a:p>
          <a:p>
            <a:pPr lvl="1">
              <a:buNone/>
            </a:pPr>
            <a:endParaRPr lang="es-ES" dirty="0" smtClean="0"/>
          </a:p>
          <a:p>
            <a:pPr lvl="1">
              <a:buNone/>
            </a:pPr>
            <a:endParaRPr lang="es-ES" dirty="0" smtClean="0"/>
          </a:p>
          <a:p>
            <a:pPr lvl="1">
              <a:buNone/>
            </a:pPr>
            <a:r>
              <a:rPr lang="es-ES" b="1" dirty="0" smtClean="0"/>
              <a:t>Chorizo Ibérico Río Vena</a:t>
            </a:r>
          </a:p>
          <a:p>
            <a:pPr lvl="1">
              <a:buNone/>
            </a:pPr>
            <a:r>
              <a:rPr lang="es-ES" dirty="0" smtClean="0"/>
              <a:t>Precio:  17.40 €/Kg.</a:t>
            </a:r>
          </a:p>
        </p:txBody>
      </p:sp>
      <p:pic>
        <p:nvPicPr>
          <p:cNvPr id="5" name="4 Marcador de contenido" descr="IMGP0038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714876" y="1000108"/>
            <a:ext cx="3214710" cy="2411034"/>
          </a:xfrm>
        </p:spPr>
      </p:pic>
      <p:pic>
        <p:nvPicPr>
          <p:cNvPr id="6" name="4 Marcador de contenido" descr="IMGP003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4876" y="3857628"/>
            <a:ext cx="3252782" cy="2439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b="1" dirty="0" smtClean="0"/>
              <a:t>Jamón curado.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lvl="1">
              <a:buNone/>
            </a:pPr>
            <a:r>
              <a:rPr lang="es-ES" dirty="0" smtClean="0"/>
              <a:t>Precio:  22.00 €/</a:t>
            </a:r>
            <a:r>
              <a:rPr lang="es-ES" dirty="0" err="1" smtClean="0"/>
              <a:t>ud.</a:t>
            </a:r>
            <a:endParaRPr lang="es-ES" dirty="0" smtClean="0"/>
          </a:p>
          <a:p>
            <a:pPr lvl="1"/>
            <a:endParaRPr lang="es-ES" dirty="0"/>
          </a:p>
        </p:txBody>
      </p:sp>
      <p:pic>
        <p:nvPicPr>
          <p:cNvPr id="5" name="4 Marcador de contenido" descr="IMGP0041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 rot="16200000">
            <a:off x="4781555" y="2362189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b="1" dirty="0" smtClean="0"/>
              <a:t>Espárragos Coronas de Navarra.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	Precio: 5.40 €/lata</a:t>
            </a:r>
          </a:p>
          <a:p>
            <a:pPr lvl="1">
              <a:buNone/>
            </a:pPr>
            <a:endParaRPr lang="es-ES" dirty="0"/>
          </a:p>
        </p:txBody>
      </p:sp>
      <p:pic>
        <p:nvPicPr>
          <p:cNvPr id="5" name="4 Marcador de contenido" descr="esparragos.bmp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218086" y="1600200"/>
            <a:ext cx="2898828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 Llueza. </a:t>
            </a:r>
            <a:br>
              <a:rPr lang="es-ES" dirty="0" smtClean="0"/>
            </a:br>
            <a:r>
              <a:rPr lang="es-ES" sz="4000" dirty="0" smtClean="0"/>
              <a:t>Granja de cría en libertad de patos.</a:t>
            </a:r>
            <a:endParaRPr lang="es-ES" sz="4000" dirty="0"/>
          </a:p>
        </p:txBody>
      </p:sp>
      <p:pic>
        <p:nvPicPr>
          <p:cNvPr id="5" name="4 Marcador de contenido" descr="granja la llueza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000100" y="2214554"/>
            <a:ext cx="3148014" cy="3000396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Todos los productos proceden de patos seleccionados de Francia. Con un día de vida llegan a la granja y reciben una alimentación controlada a base de maíz de grano cocido, libres de medicamentos y hormonas.</a:t>
            </a:r>
          </a:p>
          <a:p>
            <a:r>
              <a:rPr lang="es-ES" sz="2400" dirty="0" smtClean="0"/>
              <a:t>Más información:</a:t>
            </a:r>
          </a:p>
          <a:p>
            <a:r>
              <a:rPr lang="es-ES" sz="2400" dirty="0" smtClean="0"/>
              <a:t>www.lallueza.com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Foie Gras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sz="3600" b="1" dirty="0" smtClean="0"/>
              <a:t>Entero</a:t>
            </a:r>
            <a:r>
              <a:rPr lang="es-ES" sz="3600" dirty="0" smtClean="0"/>
              <a:t>:  un trozo entero que viene en tarro de cristal de 100 g., listo para consumir. 100% hígado de pato.</a:t>
            </a:r>
          </a:p>
          <a:p>
            <a:r>
              <a:rPr lang="es-ES" sz="3600" dirty="0" smtClean="0"/>
              <a:t>Precio: 12€/ud.</a:t>
            </a:r>
          </a:p>
          <a:p>
            <a:endParaRPr lang="es-ES" sz="3600" dirty="0" smtClean="0"/>
          </a:p>
          <a:p>
            <a:r>
              <a:rPr lang="es-ES" sz="3600" b="1" dirty="0" smtClean="0"/>
              <a:t>Block de foie gras</a:t>
            </a:r>
            <a:r>
              <a:rPr lang="es-ES" sz="3600" dirty="0" smtClean="0"/>
              <a:t>: pasta de foie gras con sal y pimienta, envasada en tarros de 100 g. de cristal. 100% hígado de pato.</a:t>
            </a:r>
          </a:p>
          <a:p>
            <a:r>
              <a:rPr lang="es-ES" sz="3600" dirty="0" smtClean="0"/>
              <a:t>Precio: 10€/ud.</a:t>
            </a:r>
          </a:p>
          <a:p>
            <a:endParaRPr lang="es-ES" sz="3600" dirty="0" smtClean="0"/>
          </a:p>
          <a:p>
            <a:endParaRPr lang="es-ES" sz="3600" dirty="0" smtClean="0"/>
          </a:p>
        </p:txBody>
      </p:sp>
      <p:pic>
        <p:nvPicPr>
          <p:cNvPr id="5" name="4 Marcador de contenido" descr="Foie-Gras-Entero-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500694" y="2285992"/>
            <a:ext cx="2071702" cy="263671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Patés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b="1" dirty="0" smtClean="0"/>
              <a:t>Paté de Foie Gras</a:t>
            </a:r>
            <a:r>
              <a:rPr lang="es-ES" dirty="0" smtClean="0"/>
              <a:t>: pasta realizada con 80% carne de pato y 20% Foie Gras. En tarros de cristal de 100g.</a:t>
            </a:r>
          </a:p>
          <a:p>
            <a:r>
              <a:rPr lang="es-ES" dirty="0" smtClean="0"/>
              <a:t>Precio:  3.6 €/ud.</a:t>
            </a:r>
          </a:p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b="1" dirty="0" smtClean="0"/>
              <a:t>Paté de Pato</a:t>
            </a:r>
            <a:r>
              <a:rPr lang="es-ES" dirty="0" smtClean="0"/>
              <a:t>: pasta realizada con 100% carne de pato y, presentada en tarros de cristal de 100g.</a:t>
            </a:r>
          </a:p>
          <a:p>
            <a:r>
              <a:rPr lang="es-ES" dirty="0" smtClean="0"/>
              <a:t>Precio: 2.5€/ud.</a:t>
            </a:r>
            <a:endParaRPr lang="es-ES" dirty="0"/>
          </a:p>
        </p:txBody>
      </p:sp>
      <p:pic>
        <p:nvPicPr>
          <p:cNvPr id="5" name="4 Imagen" descr="el-pat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28992" y="4286256"/>
            <a:ext cx="1785950" cy="2262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r>
              <a:rPr lang="es-ES" b="1" dirty="0" smtClean="0"/>
              <a:t>Libretas infantiles.</a:t>
            </a:r>
            <a:endParaRPr lang="es-ES" b="1" dirty="0"/>
          </a:p>
          <a:p>
            <a:pPr>
              <a:buNone/>
            </a:pPr>
            <a:r>
              <a:rPr lang="es-ES" b="1" dirty="0" smtClean="0"/>
              <a:t>    Libretas de Mickey Mouse.</a:t>
            </a:r>
          </a:p>
          <a:p>
            <a:pPr>
              <a:buNone/>
            </a:pPr>
            <a:r>
              <a:rPr lang="es-ES" dirty="0" smtClean="0"/>
              <a:t>    Para escribir y dibujar tus cosas personales.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Precio: 1 €/ud.</a:t>
            </a:r>
          </a:p>
        </p:txBody>
      </p:sp>
      <p:pic>
        <p:nvPicPr>
          <p:cNvPr id="5" name="4 Marcador de contenido" descr="DSCN1578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239308" y="2348706"/>
            <a:ext cx="2856383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Confitados</a:t>
            </a:r>
            <a:endParaRPr lang="es-ES" dirty="0"/>
          </a:p>
        </p:txBody>
      </p:sp>
      <p:pic>
        <p:nvPicPr>
          <p:cNvPr id="4" name="3 Marcador de contenido" descr="Los-Confitados-128x15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57224" y="2143116"/>
            <a:ext cx="2743219" cy="3214710"/>
          </a:xfrm>
        </p:spPr>
      </p:pic>
      <p:sp>
        <p:nvSpPr>
          <p:cNvPr id="5" name="4 CuadroTexto"/>
          <p:cNvSpPr txBox="1"/>
          <p:nvPr/>
        </p:nvSpPr>
        <p:spPr>
          <a:xfrm>
            <a:off x="4357686" y="1500174"/>
            <a:ext cx="37862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 smtClean="0"/>
              <a:t> </a:t>
            </a:r>
            <a:r>
              <a:rPr lang="es-ES" sz="2400" b="1" dirty="0" smtClean="0"/>
              <a:t>Muslos Confitados</a:t>
            </a:r>
            <a:r>
              <a:rPr lang="es-ES" sz="2400" dirty="0" smtClean="0"/>
              <a:t>: tarro de cristal de 850 g. que incluye 2 muslos confitados.</a:t>
            </a:r>
          </a:p>
          <a:p>
            <a:pPr>
              <a:buFont typeface="Arial" pitchFamily="34" charset="0"/>
              <a:buChar char="•"/>
            </a:pPr>
            <a:r>
              <a:rPr lang="es-ES" sz="2400" b="1" dirty="0" smtClean="0"/>
              <a:t>Alas Confitadas</a:t>
            </a:r>
            <a:r>
              <a:rPr lang="es-ES" sz="2400" dirty="0" smtClean="0"/>
              <a:t>: tarro de cristal de 850 g. que incluye 4 alas confitadas.</a:t>
            </a:r>
          </a:p>
          <a:p>
            <a:pPr>
              <a:buFont typeface="Arial" pitchFamily="34" charset="0"/>
              <a:buChar char="•"/>
            </a:pPr>
            <a:r>
              <a:rPr lang="es-ES" sz="2400" b="1" dirty="0" smtClean="0"/>
              <a:t>Magret confitado</a:t>
            </a:r>
            <a:r>
              <a:rPr lang="es-ES" sz="2400" dirty="0" smtClean="0"/>
              <a:t>: tarro de cristal de 850g. que incluye 2 magrets confitados.</a:t>
            </a:r>
          </a:p>
          <a:p>
            <a:pPr>
              <a:buFont typeface="Arial" pitchFamily="34" charset="0"/>
              <a:buChar char="•"/>
            </a:pPr>
            <a:endParaRPr lang="es-ES" sz="2400" dirty="0" smtClean="0"/>
          </a:p>
          <a:p>
            <a:pPr>
              <a:buFont typeface="Arial" pitchFamily="34" charset="0"/>
              <a:buChar char="•"/>
            </a:pPr>
            <a:endParaRPr lang="es-ES" sz="2400" dirty="0" smtClean="0"/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Precio: 12 €/ud.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CONDICIONES DE VENTA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Todos nuestros productos llevan el IVA incluido.</a:t>
            </a:r>
          </a:p>
          <a:p>
            <a:endParaRPr lang="es-ES" dirty="0" smtClean="0"/>
          </a:p>
          <a:p>
            <a:r>
              <a:rPr lang="es-ES" dirty="0" smtClean="0"/>
              <a:t>Los gastos de transporte no están incluidos en el precio.</a:t>
            </a:r>
          </a:p>
          <a:p>
            <a:endParaRPr lang="es-ES" dirty="0" smtClean="0"/>
          </a:p>
          <a:p>
            <a:r>
              <a:rPr lang="es-ES" dirty="0" smtClean="0"/>
              <a:t>Contacto: youngpowerespi@hotmail.com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r>
              <a:rPr lang="es-ES" b="1" dirty="0" smtClean="0"/>
              <a:t>Llavero.</a:t>
            </a:r>
          </a:p>
          <a:p>
            <a:pPr>
              <a:buNone/>
            </a:pPr>
            <a:r>
              <a:rPr lang="es-ES" b="1" dirty="0" smtClean="0"/>
              <a:t>     Llaveros de bonitos peluches.</a:t>
            </a:r>
          </a:p>
          <a:p>
            <a:pPr>
              <a:buNone/>
            </a:pPr>
            <a:r>
              <a:rPr lang="es-ES" dirty="0" smtClean="0"/>
              <a:t>    Hay diferentes modelos, animales, muñecas, etc.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Precio: 6.20 €/ud.</a:t>
            </a:r>
            <a:endParaRPr lang="es-ES" dirty="0"/>
          </a:p>
        </p:txBody>
      </p:sp>
      <p:pic>
        <p:nvPicPr>
          <p:cNvPr id="5" name="4 Marcador de contenido" descr="DSCN1577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r>
              <a:rPr lang="es-ES" b="1" dirty="0" smtClean="0"/>
              <a:t>Cuentos para colorear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dirty="0" smtClean="0"/>
              <a:t>    Para que los más pequeños no se aburran y desarrollen su creatividad.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Precio: 1.60 €/ud.</a:t>
            </a:r>
            <a:endParaRPr lang="es-ES" dirty="0"/>
          </a:p>
        </p:txBody>
      </p:sp>
      <p:pic>
        <p:nvPicPr>
          <p:cNvPr id="5" name="4 Marcador de contenido" descr="DSCN1581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 </a:t>
            </a:r>
            <a:r>
              <a:rPr lang="es-ES" b="1" dirty="0" smtClean="0"/>
              <a:t>Álbum.</a:t>
            </a:r>
          </a:p>
          <a:p>
            <a:pPr>
              <a:buNone/>
            </a:pPr>
            <a:r>
              <a:rPr lang="es-ES" dirty="0" smtClean="0"/>
              <a:t>    Para que coloques tus fotos.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Precio: 6.50 €/ud.</a:t>
            </a:r>
            <a:endParaRPr lang="es-ES" dirty="0"/>
          </a:p>
        </p:txBody>
      </p:sp>
      <p:pic>
        <p:nvPicPr>
          <p:cNvPr id="5" name="4 Marcador de contenido" descr="DSCN1585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Api-Espinosa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7757"/>
          </a:xfrm>
        </p:spPr>
        <p:txBody>
          <a:bodyPr>
            <a:normAutofit lnSpcReduction="10000"/>
          </a:bodyPr>
          <a:lstStyle/>
          <a:p>
            <a:r>
              <a:rPr lang="es-ES" b="1" dirty="0" smtClean="0"/>
              <a:t> Miel de Brezo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dirty="0" smtClean="0"/>
              <a:t>	Deliciosa miel elaborada artesanalmente. Recomendada como diurético y antirreumática.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	Precio: 1Kg: 6.50€/ud.</a:t>
            </a:r>
          </a:p>
          <a:p>
            <a:pPr>
              <a:buNone/>
            </a:pPr>
            <a:r>
              <a:rPr lang="es-ES" dirty="0" smtClean="0"/>
              <a:t>		       ½ Kg: 3.5€/ud.</a:t>
            </a:r>
          </a:p>
          <a:p>
            <a:pPr>
              <a:buNone/>
            </a:pPr>
            <a:r>
              <a:rPr lang="es-ES" dirty="0" smtClean="0"/>
              <a:t>     </a:t>
            </a:r>
            <a:endParaRPr lang="es-ES" dirty="0"/>
          </a:p>
        </p:txBody>
      </p:sp>
      <p:pic>
        <p:nvPicPr>
          <p:cNvPr id="1026" name="Picture 2" descr="C:\Documents and Settings\profesor\Mis documentos\Iniciativa Emprendedora DIANA 4º\YOUNG POWER\Departamento Financiero (Raquel y Diana)\Fotos\mie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0892" y="642918"/>
            <a:ext cx="1782910" cy="3833674"/>
          </a:xfrm>
          <a:prstGeom prst="rect">
            <a:avLst/>
          </a:prstGeom>
          <a:noFill/>
        </p:spPr>
      </p:pic>
      <p:pic>
        <p:nvPicPr>
          <p:cNvPr id="9" name="8 Marcador de contenido" descr="miel2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429124" y="3500438"/>
            <a:ext cx="2428892" cy="297151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dirty="0" smtClean="0"/>
              <a:t> </a:t>
            </a:r>
            <a:r>
              <a:rPr lang="es-ES" sz="3800" b="1" dirty="0" smtClean="0"/>
              <a:t>Polen</a:t>
            </a:r>
            <a:r>
              <a:rPr lang="es-ES" sz="3800" dirty="0" smtClean="0"/>
              <a:t>.</a:t>
            </a:r>
          </a:p>
          <a:p>
            <a:pPr>
              <a:buNone/>
            </a:pPr>
            <a:r>
              <a:rPr lang="es-ES" sz="3800" dirty="0" smtClean="0"/>
              <a:t>	Delicioso alimento para el bienestar de tu cuerpo.</a:t>
            </a:r>
          </a:p>
          <a:p>
            <a:pPr>
              <a:buNone/>
            </a:pPr>
            <a:r>
              <a:rPr lang="es-ES" sz="3800" dirty="0" smtClean="0"/>
              <a:t>	Sirve para multitud de cosas, por ejemplo, la dependencia alcohólica, desórdenes del sistema digestivo, anemia…etc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r>
              <a:rPr lang="es-ES" dirty="0" smtClean="0"/>
              <a:t>	Precio:1Kg: 6.50€</a:t>
            </a:r>
          </a:p>
          <a:p>
            <a:pPr>
              <a:buNone/>
            </a:pPr>
            <a:r>
              <a:rPr lang="es-ES" dirty="0" smtClean="0"/>
              <a:t>		   200 g.: 2.50€/ud</a:t>
            </a:r>
            <a:endParaRPr lang="es-ES" dirty="0"/>
          </a:p>
        </p:txBody>
      </p:sp>
      <p:pic>
        <p:nvPicPr>
          <p:cNvPr id="7" name="6 Marcador de contenido" descr="polen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583154" y="781998"/>
            <a:ext cx="2560746" cy="534416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741</Words>
  <Application>Microsoft Office PowerPoint</Application>
  <PresentationFormat>Presentación en pantalla (4:3)</PresentationFormat>
  <Paragraphs>310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Tema de Office</vt:lpstr>
      <vt:lpstr>YOUNG POWER S. Coop.</vt:lpstr>
      <vt:lpstr>Librería Mª Carmen</vt:lpstr>
      <vt:lpstr>Diapositiva 3</vt:lpstr>
      <vt:lpstr>Diapositiva 4</vt:lpstr>
      <vt:lpstr>Diapositiva 5</vt:lpstr>
      <vt:lpstr>Diapositiva 6</vt:lpstr>
      <vt:lpstr>Diapositiva 7</vt:lpstr>
      <vt:lpstr>Api-Espinosa</vt:lpstr>
      <vt:lpstr>Diapositiva 9</vt:lpstr>
      <vt:lpstr>Panadería F. López</vt:lpstr>
      <vt:lpstr>Mantequería Las Nieves</vt:lpstr>
      <vt:lpstr>Diapositiva 12</vt:lpstr>
      <vt:lpstr>Diapositiva 13</vt:lpstr>
      <vt:lpstr>Diapositiva 14</vt:lpstr>
      <vt:lpstr>Ferretería Rafael Llarena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Carnicería Javier</vt:lpstr>
      <vt:lpstr>Diapositiva 26</vt:lpstr>
      <vt:lpstr>Santisteban</vt:lpstr>
      <vt:lpstr>Diapositiva 28</vt:lpstr>
      <vt:lpstr>Diapositiva 29</vt:lpstr>
      <vt:lpstr>Carnicería Toñín Todos nuestros productos están elaborados artesanalmente y envasadas al vacío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La Llueza.  Granja de cría en libertad de patos.</vt:lpstr>
      <vt:lpstr>Foie Gras</vt:lpstr>
      <vt:lpstr>Patés</vt:lpstr>
      <vt:lpstr>Los Confitados</vt:lpstr>
      <vt:lpstr>CONDICIONES DE VENTA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YOUNG POWER</dc:title>
  <dc:creator> </dc:creator>
  <cp:lastModifiedBy> </cp:lastModifiedBy>
  <cp:revision>50</cp:revision>
  <dcterms:created xsi:type="dcterms:W3CDTF">2010-02-18T09:36:50Z</dcterms:created>
  <dcterms:modified xsi:type="dcterms:W3CDTF">2010-03-17T10:31:45Z</dcterms:modified>
</cp:coreProperties>
</file>