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63" r:id="rId6"/>
    <p:sldId id="264" r:id="rId7"/>
    <p:sldId id="261" r:id="rId8"/>
    <p:sldId id="267" r:id="rId9"/>
    <p:sldId id="262" r:id="rId10"/>
    <p:sldId id="259" r:id="rId11"/>
    <p:sldId id="266" r:id="rId12"/>
    <p:sldId id="269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4660"/>
  </p:normalViewPr>
  <p:slideViewPr>
    <p:cSldViewPr>
      <p:cViewPr varScale="1">
        <p:scale>
          <a:sx n="80" d="100"/>
          <a:sy n="80" d="100"/>
        </p:scale>
        <p:origin x="-15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327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676AF7-0CE5-448A-B912-1CD1977FAC9E}" type="datetimeFigureOut">
              <a:rPr lang="es-ES" smtClean="0"/>
              <a:t>29/04/2010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69CFC-D753-4BC0-83AC-F47BB7A8FBC7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69CFC-D753-4BC0-83AC-F47BB7A8FBC7}" type="slidenum">
              <a:rPr lang="es-ES" smtClean="0"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29/04/2010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29/04/2010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29/04/2010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29/04/2010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29/04/2010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29/04/2010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29/04/2010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29/04/2010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29/04/2010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29/04/2010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29/04/2010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29/04/2010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8596" y="5500702"/>
            <a:ext cx="7772400" cy="1199704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prstTxWarp prst="textPlain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S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Catálogo</a:t>
            </a:r>
            <a:endParaRPr lang="es-ES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1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Monotype Corsiva" pitchFamily="66" charset="0"/>
              </a:rPr>
              <a:t>PAC: Productos de Alta Calidad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latin typeface="Monotype Corsiva" pitchFamily="66" charset="0"/>
              </a:rPr>
              <a:t>Banderas para animar a la selección de España, Italia, Francia…</a:t>
            </a:r>
          </a:p>
          <a:p>
            <a:pPr lvl="1"/>
            <a:r>
              <a:rPr lang="es-ES" dirty="0" smtClean="0">
                <a:latin typeface="Monotype Corsiva" pitchFamily="66" charset="0"/>
              </a:rPr>
              <a:t>0,60 € Unidad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 lvl="1"/>
            <a:endParaRPr lang="es-E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2643182"/>
            <a:ext cx="4100532" cy="355082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Monotype Corsiva" pitchFamily="66" charset="0"/>
              </a:rPr>
              <a:t>PAC: Productos de Alta Calidad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latin typeface="Monotype Corsiva" pitchFamily="66" charset="0"/>
              </a:rPr>
              <a:t>Gorros para animar a la selección. España, Portugal, Italia, Francia… </a:t>
            </a:r>
          </a:p>
          <a:p>
            <a:pPr lvl="1"/>
            <a:r>
              <a:rPr lang="es-ES" dirty="0" smtClean="0">
                <a:latin typeface="Monotype Corsiva" pitchFamily="66" charset="0"/>
              </a:rPr>
              <a:t>1,50€ unidad</a:t>
            </a:r>
            <a:endParaRPr lang="es-ES" dirty="0">
              <a:latin typeface="Monotype Corsiva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3238" y="2257424"/>
            <a:ext cx="5257478" cy="402909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Monotype Corsiva" pitchFamily="66" charset="0"/>
              </a:rPr>
              <a:t>PAC: Productos de Alta Calidad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latin typeface="Monotype Corsiva" pitchFamily="66" charset="0"/>
              </a:rPr>
              <a:t>Aplaudidores para animar a la selección</a:t>
            </a:r>
          </a:p>
          <a:p>
            <a:pPr lvl="1"/>
            <a:r>
              <a:rPr lang="es-ES" dirty="0" smtClean="0">
                <a:latin typeface="Monotype Corsiva" pitchFamily="66" charset="0"/>
              </a:rPr>
              <a:t>0,60€ unidad</a:t>
            </a:r>
          </a:p>
          <a:p>
            <a:pPr>
              <a:buNone/>
            </a:pPr>
            <a:endParaRPr lang="es-ES" dirty="0">
              <a:latin typeface="Monotype Corsiva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3214686"/>
            <a:ext cx="3314700" cy="2590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latin typeface="Monotype Corsiva" pitchFamily="66" charset="0"/>
              </a:rPr>
              <a:t>Broches realizados a mano: </a:t>
            </a:r>
          </a:p>
          <a:p>
            <a:pPr lvl="1"/>
            <a:r>
              <a:rPr lang="es-ES" dirty="0" smtClean="0">
                <a:latin typeface="Monotype Corsiva" pitchFamily="66" charset="0"/>
              </a:rPr>
              <a:t>Grandes 1,75 €</a:t>
            </a:r>
          </a:p>
          <a:p>
            <a:pPr lvl="1"/>
            <a:r>
              <a:rPr lang="es-ES" dirty="0" smtClean="0">
                <a:latin typeface="Monotype Corsiva" pitchFamily="66" charset="0"/>
              </a:rPr>
              <a:t>Pequeños 1,00 €</a:t>
            </a:r>
            <a:endParaRPr lang="es-ES" dirty="0">
              <a:latin typeface="Monotype Corsiva" pitchFamily="66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Monotype Corsiva" pitchFamily="66" charset="0"/>
              </a:rPr>
              <a:t>PAC: Productos de Alta Calidad</a:t>
            </a:r>
            <a:endParaRPr lang="es-ES" dirty="0">
              <a:latin typeface="Monotype Corsiva" pitchFamily="66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643182"/>
            <a:ext cx="5419729" cy="36628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latin typeface="Monotype Corsiva" pitchFamily="66" charset="0"/>
              </a:rPr>
              <a:t>Bufandas realizadas a punto de cruz</a:t>
            </a:r>
          </a:p>
          <a:p>
            <a:pPr lvl="1"/>
            <a:r>
              <a:rPr lang="es-ES" dirty="0" smtClean="0">
                <a:latin typeface="Monotype Corsiva" pitchFamily="66" charset="0"/>
              </a:rPr>
              <a:t>2,50 € unidad</a:t>
            </a:r>
            <a:endParaRPr lang="es-ES" dirty="0">
              <a:latin typeface="Monotype Corsiva" pitchFamily="66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Monotype Corsiva" pitchFamily="66" charset="0"/>
              </a:rPr>
              <a:t>PAC: Productos de Alta Calidad</a:t>
            </a:r>
            <a:endParaRPr lang="es-E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143116"/>
            <a:ext cx="3056292" cy="424365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Monotype Corsiva" pitchFamily="66" charset="0"/>
              </a:rPr>
              <a:t>PAC: Productos de Alta Calidad</a:t>
            </a:r>
            <a:endParaRPr lang="es-ES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latin typeface="Monotype Corsiva" pitchFamily="66" charset="0"/>
              </a:rPr>
              <a:t>Camisetas de marca</a:t>
            </a:r>
          </a:p>
          <a:p>
            <a:pPr lvl="1"/>
            <a:r>
              <a:rPr lang="es-ES" dirty="0" smtClean="0">
                <a:latin typeface="Monotype Corsiva" pitchFamily="66" charset="0"/>
              </a:rPr>
              <a:t>5,00€ unidad</a:t>
            </a:r>
            <a:endParaRPr lang="es-ES" dirty="0">
              <a:latin typeface="Monotype Corsiva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1928802"/>
            <a:ext cx="4295702" cy="434783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Monotype Corsiva" pitchFamily="66" charset="0"/>
              </a:rPr>
              <a:t>PAC: Productos de Alta Calidad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latin typeface="Monotype Corsiva" pitchFamily="66" charset="0"/>
              </a:rPr>
              <a:t>Pulseras</a:t>
            </a:r>
          </a:p>
          <a:p>
            <a:pPr lvl="1"/>
            <a:r>
              <a:rPr lang="es-ES" dirty="0" smtClean="0">
                <a:latin typeface="Monotype Corsiva" pitchFamily="66" charset="0"/>
              </a:rPr>
              <a:t>Cordel fino 0,60 €</a:t>
            </a:r>
          </a:p>
          <a:p>
            <a:pPr lvl="1"/>
            <a:r>
              <a:rPr lang="es-ES" dirty="0" smtClean="0">
                <a:latin typeface="Monotype Corsiva" pitchFamily="66" charset="0"/>
              </a:rPr>
              <a:t>Cordel grueso 1,30 €</a:t>
            </a:r>
            <a:endParaRPr lang="es-ES" dirty="0">
              <a:latin typeface="Monotype Corsiva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428736"/>
            <a:ext cx="3357586" cy="510256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Monotype Corsiva" pitchFamily="66" charset="0"/>
              </a:rPr>
              <a:t>PAC: Productos de Alta Calidad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latin typeface="Monotype Corsiva" pitchFamily="66" charset="0"/>
              </a:rPr>
              <a:t>Bisutería y complementos </a:t>
            </a:r>
          </a:p>
          <a:p>
            <a:pPr lvl="1"/>
            <a:r>
              <a:rPr lang="es-ES" dirty="0" smtClean="0">
                <a:latin typeface="Monotype Corsiva" pitchFamily="66" charset="0"/>
              </a:rPr>
              <a:t>2,00 € unidad</a:t>
            </a:r>
            <a:endParaRPr lang="es-ES" dirty="0">
              <a:latin typeface="Monotype Corsiva" pitchFamily="66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714620"/>
            <a:ext cx="5000660" cy="297031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latin typeface="Monotype Corsiva" pitchFamily="66" charset="0"/>
              </a:rPr>
              <a:t>Abanicos de bolsillo.</a:t>
            </a:r>
          </a:p>
          <a:p>
            <a:pPr lvl="1"/>
            <a:r>
              <a:rPr lang="es-ES" dirty="0" smtClean="0">
                <a:latin typeface="Monotype Corsiva" pitchFamily="66" charset="0"/>
              </a:rPr>
              <a:t>1,00€ unidad</a:t>
            </a:r>
            <a:endParaRPr lang="es-ES" dirty="0">
              <a:latin typeface="Monotype Corsiva" pitchFamily="66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Monotype Corsiva" pitchFamily="66" charset="0"/>
              </a:rPr>
              <a:t>PAC: Productos de Alta Calidad</a:t>
            </a:r>
            <a:endParaRPr lang="es-E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071678"/>
            <a:ext cx="5605281" cy="421988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Monotype Corsiva" pitchFamily="66" charset="0"/>
              </a:rPr>
              <a:t>PAC: Productos de Alta Calidad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latin typeface="Monotype Corsiva" pitchFamily="66" charset="0"/>
              </a:rPr>
              <a:t>Bizcochos</a:t>
            </a:r>
          </a:p>
          <a:p>
            <a:pPr lvl="1"/>
            <a:r>
              <a:rPr lang="es-ES" dirty="0" smtClean="0">
                <a:latin typeface="Monotype Corsiva" pitchFamily="66" charset="0"/>
              </a:rPr>
              <a:t>1,50€ (el trozo)</a:t>
            </a:r>
            <a:endParaRPr lang="es-ES" dirty="0">
              <a:latin typeface="Monotype Corsiva" pitchFamily="66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7" y="2857496"/>
            <a:ext cx="4362645" cy="32861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Monotype Corsiva" pitchFamily="66" charset="0"/>
              </a:rPr>
              <a:t>PAC: Productos de Alta Calidad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latin typeface="Monotype Corsiva" pitchFamily="66" charset="0"/>
              </a:rPr>
              <a:t>Altavoces portátiles para móviles, i pod, mp4…</a:t>
            </a:r>
          </a:p>
          <a:p>
            <a:pPr lvl="1"/>
            <a:r>
              <a:rPr lang="es-ES" dirty="0" smtClean="0">
                <a:latin typeface="Monotype Corsiva" pitchFamily="66" charset="0"/>
              </a:rPr>
              <a:t>7,00€ unidad</a:t>
            </a:r>
            <a:endParaRPr lang="es-ES" dirty="0">
              <a:latin typeface="Monotype Corsiva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428868"/>
            <a:ext cx="5857916" cy="382459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85</TotalTime>
  <Words>179</Words>
  <Application>Microsoft Office PowerPoint</Application>
  <PresentationFormat>Presentación en pantalla (4:3)</PresentationFormat>
  <Paragraphs>40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Concurrencia</vt:lpstr>
      <vt:lpstr>Diapositiva 1</vt:lpstr>
      <vt:lpstr>PAC: Productos de Alta Calidad</vt:lpstr>
      <vt:lpstr>PAC: Productos de Alta Calidad</vt:lpstr>
      <vt:lpstr>PAC: Productos de Alta Calidad</vt:lpstr>
      <vt:lpstr>PAC: Productos de Alta Calidad</vt:lpstr>
      <vt:lpstr>PAC: Productos de Alta Calidad</vt:lpstr>
      <vt:lpstr>PAC: Productos de Alta Calidad</vt:lpstr>
      <vt:lpstr>PAC: Productos de Alta Calidad</vt:lpstr>
      <vt:lpstr>PAC: Productos de Alta Calidad</vt:lpstr>
      <vt:lpstr>PAC: Productos de Alta Calidad</vt:lpstr>
      <vt:lpstr>PAC: Productos de Alta Calidad</vt:lpstr>
      <vt:lpstr>PAC: Productos de Alta Calidad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laika</dc:creator>
  <cp:lastModifiedBy>laika</cp:lastModifiedBy>
  <cp:revision>10</cp:revision>
  <dcterms:created xsi:type="dcterms:W3CDTF">2010-04-29T16:23:07Z</dcterms:created>
  <dcterms:modified xsi:type="dcterms:W3CDTF">2010-04-29T17:58:27Z</dcterms:modified>
</cp:coreProperties>
</file>