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D2E90-09E2-4389-A411-BAA8320C44C5}" type="datetimeFigureOut">
              <a:rPr lang="es-ES" smtClean="0"/>
              <a:pPr/>
              <a:t>10/12/2009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C448D-5249-47E7-9EB8-4418AED6CA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C448D-5249-47E7-9EB8-4418AED6CA8F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E461-E09A-4ADB-A092-0587DF849D5F}" type="datetimeFigureOut">
              <a:rPr lang="es-ES" smtClean="0"/>
              <a:pPr/>
              <a:t>10/12/2009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407D-6CA8-4D47-AA1E-1D5E6532D3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E461-E09A-4ADB-A092-0587DF849D5F}" type="datetimeFigureOut">
              <a:rPr lang="es-ES" smtClean="0"/>
              <a:pPr/>
              <a:t>10/12/2009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407D-6CA8-4D47-AA1E-1D5E6532D3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E461-E09A-4ADB-A092-0587DF849D5F}" type="datetimeFigureOut">
              <a:rPr lang="es-ES" smtClean="0"/>
              <a:pPr/>
              <a:t>10/12/2009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407D-6CA8-4D47-AA1E-1D5E6532D3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E461-E09A-4ADB-A092-0587DF849D5F}" type="datetimeFigureOut">
              <a:rPr lang="es-ES" smtClean="0"/>
              <a:pPr/>
              <a:t>10/12/2009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407D-6CA8-4D47-AA1E-1D5E6532D3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E461-E09A-4ADB-A092-0587DF849D5F}" type="datetimeFigureOut">
              <a:rPr lang="es-ES" smtClean="0"/>
              <a:pPr/>
              <a:t>10/12/2009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407D-6CA8-4D47-AA1E-1D5E6532D3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E461-E09A-4ADB-A092-0587DF849D5F}" type="datetimeFigureOut">
              <a:rPr lang="es-ES" smtClean="0"/>
              <a:pPr/>
              <a:t>10/12/2009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407D-6CA8-4D47-AA1E-1D5E6532D3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E461-E09A-4ADB-A092-0587DF849D5F}" type="datetimeFigureOut">
              <a:rPr lang="es-ES" smtClean="0"/>
              <a:pPr/>
              <a:t>10/12/2009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407D-6CA8-4D47-AA1E-1D5E6532D3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E461-E09A-4ADB-A092-0587DF849D5F}" type="datetimeFigureOut">
              <a:rPr lang="es-ES" smtClean="0"/>
              <a:pPr/>
              <a:t>10/12/2009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407D-6CA8-4D47-AA1E-1D5E6532D3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E461-E09A-4ADB-A092-0587DF849D5F}" type="datetimeFigureOut">
              <a:rPr lang="es-ES" smtClean="0"/>
              <a:pPr/>
              <a:t>10/12/2009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407D-6CA8-4D47-AA1E-1D5E6532D3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E461-E09A-4ADB-A092-0587DF849D5F}" type="datetimeFigureOut">
              <a:rPr lang="es-ES" smtClean="0"/>
              <a:pPr/>
              <a:t>10/12/2009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407D-6CA8-4D47-AA1E-1D5E6532D3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E461-E09A-4ADB-A092-0587DF849D5F}" type="datetimeFigureOut">
              <a:rPr lang="es-ES" smtClean="0"/>
              <a:pPr/>
              <a:t>10/12/2009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407D-6CA8-4D47-AA1E-1D5E6532D3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DE461-E09A-4ADB-A092-0587DF849D5F}" type="datetimeFigureOut">
              <a:rPr lang="es-ES" smtClean="0"/>
              <a:pPr/>
              <a:t>10/12/2009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F407D-6CA8-4D47-AA1E-1D5E6532D3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428596" y="285728"/>
            <a:ext cx="8229600" cy="29686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E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FUU - TIIIO</a:t>
            </a:r>
            <a:endParaRPr lang="es-E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0" y="1000125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CAROLINA DACASA	                     Directora General</a:t>
            </a:r>
            <a:endParaRPr lang="es-E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 rot="5400000">
            <a:off x="4358480" y="78500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5643570" y="121442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rot="5400000">
            <a:off x="4429124" y="150017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572000" y="1643050"/>
            <a:ext cx="3500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rot="10800000">
            <a:off x="928662" y="1643050"/>
            <a:ext cx="35719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4500562" y="1643050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rot="5400000">
            <a:off x="786580" y="178513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142844" y="1928802"/>
            <a:ext cx="90011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smtClean="0">
                <a:latin typeface="Times New Roman" pitchFamily="18" charset="0"/>
                <a:cs typeface="Times New Roman" pitchFamily="18" charset="0"/>
              </a:rPr>
              <a:t>SERGIO FERNÁNDEZ</a:t>
            </a:r>
          </a:p>
        </p:txBody>
      </p:sp>
      <p:cxnSp>
        <p:nvCxnSpPr>
          <p:cNvPr id="27" name="26 Conector recto de flecha"/>
          <p:cNvCxnSpPr/>
          <p:nvPr/>
        </p:nvCxnSpPr>
        <p:spPr>
          <a:xfrm rot="5400000">
            <a:off x="785786" y="235743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142844" y="257174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latin typeface="Times New Roman" pitchFamily="18" charset="0"/>
                <a:cs typeface="Times New Roman" pitchFamily="18" charset="0"/>
              </a:rPr>
              <a:t>Departamento de comunicación</a:t>
            </a:r>
            <a:endParaRPr lang="es-ES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29 Conector recto de flecha"/>
          <p:cNvCxnSpPr/>
          <p:nvPr/>
        </p:nvCxnSpPr>
        <p:spPr>
          <a:xfrm rot="5400000">
            <a:off x="2428860" y="17859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1857356" y="1928802"/>
            <a:ext cx="1500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Times New Roman" pitchFamily="18" charset="0"/>
                <a:cs typeface="Times New Roman" pitchFamily="18" charset="0"/>
              </a:rPr>
              <a:t>DAVID JUAN</a:t>
            </a:r>
            <a:endParaRPr lang="es-ES" sz="11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34 Conector recto de flecha"/>
          <p:cNvCxnSpPr/>
          <p:nvPr/>
        </p:nvCxnSpPr>
        <p:spPr>
          <a:xfrm rot="5400000">
            <a:off x="2429654" y="235663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2000232" y="2571744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b="1" u="sng" dirty="0" smtClean="0">
                <a:latin typeface="Times New Roman" pitchFamily="18" charset="0"/>
                <a:cs typeface="Times New Roman" pitchFamily="18" charset="0"/>
              </a:rPr>
              <a:t>Comercio exterior</a:t>
            </a:r>
            <a:endParaRPr lang="es-ES" sz="1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2071670" y="2857496"/>
            <a:ext cx="18573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Héctor Ruíz</a:t>
            </a:r>
          </a:p>
          <a:p>
            <a:pPr>
              <a:buFont typeface="Arial" pitchFamily="34" charset="0"/>
              <a:buChar char="•"/>
            </a:pPr>
            <a:r>
              <a:rPr lang="es-E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Víctor Castaño</a:t>
            </a:r>
          </a:p>
          <a:p>
            <a:pPr>
              <a:buFont typeface="Arial" pitchFamily="34" charset="0"/>
              <a:buChar char="•"/>
            </a:pPr>
            <a:r>
              <a:rPr lang="es-E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Víctor </a:t>
            </a:r>
            <a:r>
              <a:rPr lang="es-ES" sz="1200" dirty="0" err="1" smtClean="0">
                <a:latin typeface="Times New Roman" pitchFamily="18" charset="0"/>
                <a:cs typeface="Times New Roman" pitchFamily="18" charset="0"/>
              </a:rPr>
              <a:t>Feito</a:t>
            </a:r>
            <a:endParaRPr lang="es-E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Alejandro Gutiérrez</a:t>
            </a:r>
          </a:p>
          <a:p>
            <a:pPr>
              <a:buFont typeface="Arial" pitchFamily="34" charset="0"/>
              <a:buChar char="•"/>
            </a:pPr>
            <a:r>
              <a:rPr lang="es-E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Cristian Losada</a:t>
            </a:r>
          </a:p>
          <a:p>
            <a:pPr>
              <a:buFont typeface="Arial" pitchFamily="34" charset="0"/>
              <a:buChar char="•"/>
            </a:pPr>
            <a:r>
              <a:rPr lang="es-E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err="1" smtClean="0">
                <a:latin typeface="Times New Roman" pitchFamily="18" charset="0"/>
                <a:cs typeface="Times New Roman" pitchFamily="18" charset="0"/>
              </a:rPr>
              <a:t>Vlad</a:t>
            </a: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err="1" smtClean="0">
                <a:latin typeface="Times New Roman" pitchFamily="18" charset="0"/>
                <a:cs typeface="Times New Roman" pitchFamily="18" charset="0"/>
              </a:rPr>
              <a:t>Ovadiuc</a:t>
            </a:r>
            <a:endParaRPr lang="es-E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Cristina Lorenzana</a:t>
            </a:r>
            <a:endParaRPr lang="es-E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41 Conector recto de flecha"/>
          <p:cNvCxnSpPr/>
          <p:nvPr/>
        </p:nvCxnSpPr>
        <p:spPr>
          <a:xfrm rot="5400000">
            <a:off x="4000496" y="178592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3428992" y="1928802"/>
            <a:ext cx="1571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smtClean="0">
                <a:latin typeface="Times New Roman" pitchFamily="18" charset="0"/>
                <a:cs typeface="Times New Roman" pitchFamily="18" charset="0"/>
              </a:rPr>
              <a:t>SERGIO LLANEZA</a:t>
            </a:r>
            <a:endParaRPr lang="es-ES" sz="11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44 Conector recto de flecha"/>
          <p:cNvCxnSpPr/>
          <p:nvPr/>
        </p:nvCxnSpPr>
        <p:spPr>
          <a:xfrm rot="5400000">
            <a:off x="4000496" y="235743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CuadroTexto"/>
          <p:cNvSpPr txBox="1"/>
          <p:nvPr/>
        </p:nvSpPr>
        <p:spPr>
          <a:xfrm>
            <a:off x="3643306" y="2500306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u="sng" dirty="0" smtClean="0">
                <a:latin typeface="Times New Roman" pitchFamily="18" charset="0"/>
                <a:cs typeface="Times New Roman" pitchFamily="18" charset="0"/>
              </a:rPr>
              <a:t>Finanzas</a:t>
            </a:r>
            <a:endParaRPr lang="es-ES" sz="1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3857620" y="2857496"/>
            <a:ext cx="1500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 Pablo Arenas</a:t>
            </a:r>
          </a:p>
          <a:p>
            <a:pPr>
              <a:buFont typeface="Arial" pitchFamily="34" charset="0"/>
              <a:buChar char="•"/>
            </a:pPr>
            <a:r>
              <a:rPr lang="es-E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Luis Ángel </a:t>
            </a:r>
            <a:r>
              <a:rPr lang="es-ES" sz="1200" dirty="0" err="1" smtClean="0">
                <a:latin typeface="Times New Roman" pitchFamily="18" charset="0"/>
                <a:cs typeface="Times New Roman" pitchFamily="18" charset="0"/>
              </a:rPr>
              <a:t>Fdez</a:t>
            </a:r>
            <a:endParaRPr lang="es-E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José Manuel Gallego</a:t>
            </a:r>
          </a:p>
          <a:p>
            <a:pPr>
              <a:buFont typeface="Arial" pitchFamily="34" charset="0"/>
              <a:buChar char="•"/>
            </a:pPr>
            <a:r>
              <a:rPr lang="es-E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Alejandro </a:t>
            </a:r>
            <a:r>
              <a:rPr lang="es-ES" sz="1200" dirty="0" err="1" smtClean="0">
                <a:latin typeface="Times New Roman" pitchFamily="18" charset="0"/>
                <a:cs typeface="Times New Roman" pitchFamily="18" charset="0"/>
              </a:rPr>
              <a:t>Glez</a:t>
            </a:r>
            <a:endParaRPr lang="es-E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Gonzalo Márquez</a:t>
            </a:r>
          </a:p>
          <a:p>
            <a:pPr>
              <a:buFont typeface="Arial" pitchFamily="34" charset="0"/>
              <a:buChar char="•"/>
            </a:pPr>
            <a:r>
              <a:rPr lang="es-E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Luis Manuel Señas</a:t>
            </a:r>
          </a:p>
          <a:p>
            <a:pPr>
              <a:buFont typeface="Arial" pitchFamily="34" charset="0"/>
              <a:buChar char="•"/>
            </a:pPr>
            <a:r>
              <a:rPr lang="es-E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Luis David </a:t>
            </a:r>
            <a:r>
              <a:rPr lang="es-ES" sz="1200" dirty="0" err="1" smtClean="0">
                <a:latin typeface="Times New Roman" pitchFamily="18" charset="0"/>
                <a:cs typeface="Times New Roman" pitchFamily="18" charset="0"/>
              </a:rPr>
              <a:t>Zorroza</a:t>
            </a:r>
            <a:endParaRPr lang="es-E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48 Conector recto de flecha"/>
          <p:cNvCxnSpPr/>
          <p:nvPr/>
        </p:nvCxnSpPr>
        <p:spPr>
          <a:xfrm rot="5400000">
            <a:off x="5787240" y="178513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CuadroTexto"/>
          <p:cNvSpPr txBox="1"/>
          <p:nvPr/>
        </p:nvSpPr>
        <p:spPr>
          <a:xfrm>
            <a:off x="5357818" y="1928802"/>
            <a:ext cx="13573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Times New Roman" pitchFamily="18" charset="0"/>
                <a:cs typeface="Times New Roman" pitchFamily="18" charset="0"/>
              </a:rPr>
              <a:t>SERGIO LÓPEZ</a:t>
            </a:r>
            <a:endParaRPr lang="es-ES" sz="11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51 Conector recto de flecha"/>
          <p:cNvCxnSpPr/>
          <p:nvPr/>
        </p:nvCxnSpPr>
        <p:spPr>
          <a:xfrm rot="5400000">
            <a:off x="5787240" y="228519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CuadroTexto"/>
          <p:cNvSpPr txBox="1"/>
          <p:nvPr/>
        </p:nvSpPr>
        <p:spPr>
          <a:xfrm>
            <a:off x="5214942" y="2500306"/>
            <a:ext cx="16430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 smtClean="0">
                <a:latin typeface="Times New Roman" pitchFamily="18" charset="0"/>
                <a:cs typeface="Times New Roman" pitchFamily="18" charset="0"/>
              </a:rPr>
              <a:t>Departamento de comunicación</a:t>
            </a:r>
            <a:endParaRPr lang="es-ES" sz="11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54 Conector recto de flecha"/>
          <p:cNvCxnSpPr/>
          <p:nvPr/>
        </p:nvCxnSpPr>
        <p:spPr>
          <a:xfrm rot="5400000">
            <a:off x="5787240" y="307101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CuadroTexto"/>
          <p:cNvSpPr txBox="1"/>
          <p:nvPr/>
        </p:nvSpPr>
        <p:spPr>
          <a:xfrm>
            <a:off x="5572132" y="3214686"/>
            <a:ext cx="928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u="sng" dirty="0" smtClean="0">
                <a:latin typeface="Times New Roman" pitchFamily="18" charset="0"/>
                <a:cs typeface="Times New Roman" pitchFamily="18" charset="0"/>
              </a:rPr>
              <a:t>Marketing</a:t>
            </a:r>
            <a:endParaRPr lang="es-ES" sz="11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5500694" y="3429000"/>
            <a:ext cx="1428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Raúl Álvarez</a:t>
            </a:r>
          </a:p>
          <a:p>
            <a:pPr>
              <a:buFont typeface="Arial" pitchFamily="34" charset="0"/>
              <a:buChar char="•"/>
            </a:pPr>
            <a:r>
              <a:rPr lang="es-E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Iván Castro</a:t>
            </a:r>
          </a:p>
          <a:p>
            <a:pPr>
              <a:buFont typeface="Arial" pitchFamily="34" charset="0"/>
              <a:buChar char="•"/>
            </a:pPr>
            <a:r>
              <a:rPr lang="es-E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Mario </a:t>
            </a:r>
            <a:r>
              <a:rPr lang="es-ES" sz="1200" dirty="0" err="1" smtClean="0">
                <a:latin typeface="Times New Roman" pitchFamily="18" charset="0"/>
                <a:cs typeface="Times New Roman" pitchFamily="18" charset="0"/>
              </a:rPr>
              <a:t>Glez</a:t>
            </a:r>
            <a:endParaRPr lang="es-E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Juan </a:t>
            </a:r>
            <a:r>
              <a:rPr lang="es-ES" sz="1200" dirty="0" err="1" smtClean="0">
                <a:latin typeface="Times New Roman" pitchFamily="18" charset="0"/>
                <a:cs typeface="Times New Roman" pitchFamily="18" charset="0"/>
              </a:rPr>
              <a:t>luis</a:t>
            </a:r>
            <a:endParaRPr lang="es-E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Pablo Prado</a:t>
            </a:r>
          </a:p>
          <a:p>
            <a:pPr>
              <a:buFont typeface="Arial" pitchFamily="34" charset="0"/>
              <a:buChar char="•"/>
            </a:pPr>
            <a:r>
              <a:rPr lang="es-E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Iván Martínez</a:t>
            </a:r>
          </a:p>
          <a:p>
            <a:pPr>
              <a:buFont typeface="Arial" pitchFamily="34" charset="0"/>
              <a:buChar char="•"/>
            </a:pPr>
            <a:r>
              <a:rPr lang="es-E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Vanessa </a:t>
            </a:r>
            <a:r>
              <a:rPr lang="es-ES" sz="1200" dirty="0" err="1" smtClean="0">
                <a:latin typeface="Times New Roman" pitchFamily="18" charset="0"/>
                <a:cs typeface="Times New Roman" pitchFamily="18" charset="0"/>
              </a:rPr>
              <a:t>Tusarma</a:t>
            </a:r>
            <a:endParaRPr lang="es-E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smtClean="0">
                <a:latin typeface="Times New Roman" pitchFamily="18" charset="0"/>
                <a:cs typeface="Times New Roman" pitchFamily="18" charset="0"/>
              </a:rPr>
              <a:t>Alfonso Martínez</a:t>
            </a:r>
            <a:endParaRPr lang="es-E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58 Conector recto de flecha"/>
          <p:cNvCxnSpPr/>
          <p:nvPr/>
        </p:nvCxnSpPr>
        <p:spPr>
          <a:xfrm rot="5400000">
            <a:off x="7930380" y="1785926"/>
            <a:ext cx="28495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CuadroTexto"/>
          <p:cNvSpPr txBox="1"/>
          <p:nvPr/>
        </p:nvSpPr>
        <p:spPr>
          <a:xfrm>
            <a:off x="7286644" y="1928802"/>
            <a:ext cx="1714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smtClean="0">
                <a:latin typeface="Times New Roman" pitchFamily="18" charset="0"/>
                <a:cs typeface="Times New Roman" pitchFamily="18" charset="0"/>
              </a:rPr>
              <a:t>LUCÍA CORTINA</a:t>
            </a:r>
            <a:endParaRPr lang="es-ES" sz="11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6" name="65 Conector recto de flecha"/>
          <p:cNvCxnSpPr/>
          <p:nvPr/>
        </p:nvCxnSpPr>
        <p:spPr>
          <a:xfrm rot="5400000">
            <a:off x="7930380" y="228519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CuadroTexto"/>
          <p:cNvSpPr txBox="1"/>
          <p:nvPr/>
        </p:nvSpPr>
        <p:spPr>
          <a:xfrm>
            <a:off x="7143768" y="2500306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latin typeface="Times New Roman" pitchFamily="18" charset="0"/>
                <a:cs typeface="Times New Roman" pitchFamily="18" charset="0"/>
              </a:rPr>
              <a:t>Departamento de comunicación</a:t>
            </a:r>
            <a:endParaRPr lang="es-ES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9" name="68 Conector recto de flecha"/>
          <p:cNvCxnSpPr/>
          <p:nvPr/>
        </p:nvCxnSpPr>
        <p:spPr>
          <a:xfrm>
            <a:off x="5429256" y="42860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CuadroTexto"/>
          <p:cNvSpPr txBox="1"/>
          <p:nvPr/>
        </p:nvSpPr>
        <p:spPr>
          <a:xfrm>
            <a:off x="6357950" y="21429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SCOOP</a:t>
            </a:r>
            <a:endParaRPr lang="es-E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70 CuadroTexto"/>
          <p:cNvSpPr txBox="1"/>
          <p:nvPr/>
        </p:nvSpPr>
        <p:spPr>
          <a:xfrm>
            <a:off x="285720" y="357166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latin typeface="Times New Roman" pitchFamily="18" charset="0"/>
                <a:cs typeface="Times New Roman" pitchFamily="18" charset="0"/>
              </a:rPr>
              <a:t>Colegio Loyola</a:t>
            </a:r>
          </a:p>
          <a:p>
            <a:r>
              <a:rPr lang="es-ES" sz="1400" b="1" dirty="0" smtClean="0">
                <a:latin typeface="Times New Roman" pitchFamily="18" charset="0"/>
                <a:cs typeface="Times New Roman" pitchFamily="18" charset="0"/>
              </a:rPr>
              <a:t>P.P Escolapios</a:t>
            </a:r>
            <a:endParaRPr lang="es-ES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104</Words>
  <Application>Microsoft Office PowerPoint</Application>
  <PresentationFormat>Presentación en pantalla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FUU - TIIIO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FUUTIIIO</dc:title>
  <dc:creator>Valued Acer Customer</dc:creator>
  <cp:lastModifiedBy>Valued Acer Customer</cp:lastModifiedBy>
  <cp:revision>5</cp:revision>
  <dcterms:created xsi:type="dcterms:W3CDTF">2009-11-30T09:15:29Z</dcterms:created>
  <dcterms:modified xsi:type="dcterms:W3CDTF">2009-12-10T09:36:43Z</dcterms:modified>
</cp:coreProperties>
</file>