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4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1" autoAdjust="0"/>
    <p:restoredTop sz="94660"/>
  </p:normalViewPr>
  <p:slideViewPr>
    <p:cSldViewPr>
      <p:cViewPr varScale="1">
        <p:scale>
          <a:sx n="70" d="100"/>
          <a:sy n="70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F81A1-7235-46D0-AD7A-9EE74E6A2231}" type="datetimeFigureOut">
              <a:rPr lang="es-ES" smtClean="0"/>
              <a:pPr/>
              <a:t>19/04/2010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8DC06-1EBA-4BB7-9A0D-DD440B55AE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8DC06-1EBA-4BB7-9A0D-DD440B55AE36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0F3A-B3FB-4C51-B057-4B4A68E44C09}" type="datetimeFigureOut">
              <a:rPr lang="es-ES" smtClean="0"/>
              <a:pPr/>
              <a:t>19/04/2010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FBB2-5FAA-4142-B374-272A58ED8A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0F3A-B3FB-4C51-B057-4B4A68E44C09}" type="datetimeFigureOut">
              <a:rPr lang="es-ES" smtClean="0"/>
              <a:pPr/>
              <a:t>19/04/2010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FBB2-5FAA-4142-B374-272A58ED8A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0F3A-B3FB-4C51-B057-4B4A68E44C09}" type="datetimeFigureOut">
              <a:rPr lang="es-ES" smtClean="0"/>
              <a:pPr/>
              <a:t>19/04/2010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FBB2-5FAA-4142-B374-272A58ED8A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0F3A-B3FB-4C51-B057-4B4A68E44C09}" type="datetimeFigureOut">
              <a:rPr lang="es-ES" smtClean="0"/>
              <a:pPr/>
              <a:t>19/04/2010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FBB2-5FAA-4142-B374-272A58ED8A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0F3A-B3FB-4C51-B057-4B4A68E44C09}" type="datetimeFigureOut">
              <a:rPr lang="es-ES" smtClean="0"/>
              <a:pPr/>
              <a:t>19/04/2010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FBB2-5FAA-4142-B374-272A58ED8A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0F3A-B3FB-4C51-B057-4B4A68E44C09}" type="datetimeFigureOut">
              <a:rPr lang="es-ES" smtClean="0"/>
              <a:pPr/>
              <a:t>19/04/2010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FBB2-5FAA-4142-B374-272A58ED8A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0F3A-B3FB-4C51-B057-4B4A68E44C09}" type="datetimeFigureOut">
              <a:rPr lang="es-ES" smtClean="0"/>
              <a:pPr/>
              <a:t>19/04/2010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FBB2-5FAA-4142-B374-272A58ED8A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0F3A-B3FB-4C51-B057-4B4A68E44C09}" type="datetimeFigureOut">
              <a:rPr lang="es-ES" smtClean="0"/>
              <a:pPr/>
              <a:t>19/04/2010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FBB2-5FAA-4142-B374-272A58ED8A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0F3A-B3FB-4C51-B057-4B4A68E44C09}" type="datetimeFigureOut">
              <a:rPr lang="es-ES" smtClean="0"/>
              <a:pPr/>
              <a:t>19/04/2010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FBB2-5FAA-4142-B374-272A58ED8A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0F3A-B3FB-4C51-B057-4B4A68E44C09}" type="datetimeFigureOut">
              <a:rPr lang="es-ES" smtClean="0"/>
              <a:pPr/>
              <a:t>19/04/2010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FBB2-5FAA-4142-B374-272A58ED8A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0F3A-B3FB-4C51-B057-4B4A68E44C09}" type="datetimeFigureOut">
              <a:rPr lang="es-ES" smtClean="0"/>
              <a:pPr/>
              <a:t>19/04/2010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FBB2-5FAA-4142-B374-272A58ED8A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00F3A-B3FB-4C51-B057-4B4A68E44C09}" type="datetimeFigureOut">
              <a:rPr lang="es-ES" smtClean="0"/>
              <a:pPr/>
              <a:t>19/04/2010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6FBB2-5FAA-4142-B374-272A58ED8A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reos.es/comun/tarifas/02P0101b-PaqPostalExpressTarifas.as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  <a:latin typeface="Old English Text MT" pitchFamily="66" charset="0"/>
              </a:rPr>
              <a:t>C</a:t>
            </a:r>
            <a:r>
              <a:rPr lang="es-ES" dirty="0" smtClean="0">
                <a:solidFill>
                  <a:schemeClr val="tx1"/>
                </a:solidFill>
                <a:latin typeface="Old English Text MT" pitchFamily="66" charset="0"/>
              </a:rPr>
              <a:t>atálogo</a:t>
            </a:r>
            <a:endParaRPr lang="es-ES" dirty="0">
              <a:solidFill>
                <a:schemeClr val="tx1"/>
              </a:solidFill>
              <a:latin typeface="Old English Text MT" pitchFamily="66" charset="0"/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428596" y="2130425"/>
            <a:ext cx="8143932" cy="1470025"/>
          </a:xfrm>
        </p:spPr>
        <p:txBody>
          <a:bodyPr>
            <a:noAutofit/>
          </a:bodyPr>
          <a:lstStyle/>
          <a:p>
            <a:r>
              <a:rPr lang="es-E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ld English Text MT" pitchFamily="66" charset="0"/>
              </a:rPr>
              <a:t>HIME SWEET</a:t>
            </a:r>
            <a:endParaRPr lang="es-E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ld English Text MT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829576" cy="1162050"/>
          </a:xfrm>
        </p:spPr>
        <p:txBody>
          <a:bodyPr>
            <a:normAutofit/>
          </a:bodyPr>
          <a:lstStyle/>
          <a:p>
            <a:r>
              <a:rPr lang="es-ES" sz="4400" dirty="0" smtClean="0">
                <a:latin typeface="Old English Text MT"/>
              </a:rPr>
              <a:t>Quemador de Aceite La Muerte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5" name="4 Marcador de contenido" descr="product_thum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71934" y="1428736"/>
            <a:ext cx="4357718" cy="4357718"/>
          </a:xfrm>
        </p:spPr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4422"/>
            <a:ext cx="3328982" cy="5286412"/>
          </a:xfrm>
        </p:spPr>
        <p:txBody>
          <a:bodyPr>
            <a:noAutofit/>
          </a:bodyPr>
          <a:lstStyle/>
          <a:p>
            <a:r>
              <a:rPr lang="es-ES_tradnl" sz="2400" dirty="0" smtClean="0"/>
              <a:t>·Descripción: quemador de aceite con tres figuras de la muerte, una leyendo, otra con una guadaña y otra  sujetando una cruz  gótica.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·Dimensiones: </a:t>
            </a:r>
          </a:p>
          <a:p>
            <a:r>
              <a:rPr lang="es-ES" sz="2400" dirty="0" smtClean="0"/>
              <a:t>Diámetro 12cm </a:t>
            </a:r>
          </a:p>
          <a:p>
            <a:r>
              <a:rPr lang="es-ES" sz="2400" dirty="0" smtClean="0"/>
              <a:t>Altura 9cm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·Precio: 20,50€/unidad.*</a:t>
            </a:r>
            <a:endParaRPr lang="es-E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5500726"/>
          </a:xfrm>
        </p:spPr>
        <p:txBody>
          <a:bodyPr>
            <a:normAutofit fontScale="90000"/>
          </a:bodyPr>
          <a:lstStyle/>
          <a:p>
            <a:pPr algn="l"/>
            <a: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Si los objetos menores de 1kg.(el envío) son enviados:</a:t>
            </a:r>
            <a:b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>·con origen y destino dentro de la misma provincia se incrementará 7,13€</a:t>
            </a:r>
            <a:br>
              <a:rPr lang="es-ES" sz="2200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>·con provincia de destino de la misma CCAA que la de origen, así como los envíos dirigidos a provincias limítrofes con la de origen del envío se incrementará 12,41€</a:t>
            </a:r>
            <a:br>
              <a:rPr lang="es-ES" sz="2200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>·Envíos peninsulares se incrementará 12,41€</a:t>
            </a:r>
            <a:br>
              <a:rPr lang="es-ES" sz="2200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>·Envíos a o desde Baleares a Península. Así mismo, envíos desde Península y Baleares a Ceuta y Melilla se incrementará 13,46€</a:t>
            </a:r>
            <a:br>
              <a:rPr lang="es-ES" sz="2200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>·Envíos a Canarias. Excepto Canarias que serán envíos Peninsulares se incrementará 12,65€.</a:t>
            </a:r>
            <a:br>
              <a:rPr lang="es-ES" sz="2200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>(Para más información: </a:t>
            </a:r>
            <a:r>
              <a:rPr lang="es-ES" sz="2200" dirty="0" smtClean="0">
                <a:hlinkClick r:id="rId3"/>
              </a:rPr>
              <a:t>http://www.correos.es/comun/tarifas/02P0101b-PaqPostalExpressTarifas.asp</a:t>
            </a:r>
            <a:r>
              <a:rPr lang="es-ES" sz="2200" dirty="0" smtClean="0"/>
              <a:t> )</a:t>
            </a: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600" dirty="0" smtClean="0"/>
              <a:t/>
            </a:r>
            <a:br>
              <a:rPr lang="es-ES" sz="3600" dirty="0" smtClean="0"/>
            </a:br>
            <a:endParaRPr lang="es-E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es-ES" sz="8800" dirty="0" smtClean="0">
                <a:latin typeface="Old English Text MT" pitchFamily="66" charset="0"/>
              </a:rPr>
              <a:t>ARTESANÍA</a:t>
            </a:r>
            <a:endParaRPr lang="es-ES" sz="8800" dirty="0">
              <a:latin typeface="Old English Text MT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58204" cy="1162050"/>
          </a:xfrm>
        </p:spPr>
        <p:txBody>
          <a:bodyPr>
            <a:normAutofit/>
          </a:bodyPr>
          <a:lstStyle/>
          <a:p>
            <a:r>
              <a:rPr lang="es-ES" sz="6000" dirty="0" smtClean="0">
                <a:latin typeface="Old English Text MT" pitchFamily="66" charset="0"/>
              </a:rPr>
              <a:t>Copa mano de Calavera</a:t>
            </a:r>
            <a:endParaRPr lang="es-ES" sz="6000" dirty="0">
              <a:latin typeface="Old English Text MT" pitchFamily="66" charset="0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500174"/>
            <a:ext cx="3008313" cy="4625989"/>
          </a:xfrm>
        </p:spPr>
        <p:txBody>
          <a:bodyPr>
            <a:normAutofit/>
          </a:bodyPr>
          <a:lstStyle/>
          <a:p>
            <a:r>
              <a:rPr lang="es-ES" sz="2400" dirty="0" smtClean="0"/>
              <a:t>·Descripción: copa con una mano de calavera rodeándola.</a:t>
            </a:r>
          </a:p>
          <a:p>
            <a:endParaRPr lang="es-ES" sz="2400" dirty="0" smtClean="0"/>
          </a:p>
          <a:p>
            <a:r>
              <a:rPr lang="es-ES" sz="2400" dirty="0" smtClean="0"/>
              <a:t>·Dimensiones:</a:t>
            </a:r>
          </a:p>
          <a:p>
            <a:r>
              <a:rPr lang="es-ES" sz="2400" dirty="0" smtClean="0"/>
              <a:t> Altura 19cm</a:t>
            </a:r>
          </a:p>
          <a:p>
            <a:r>
              <a:rPr lang="es-ES" sz="2400" dirty="0" smtClean="0"/>
              <a:t> Diámetro 7cm</a:t>
            </a:r>
          </a:p>
          <a:p>
            <a:endParaRPr lang="es-ES" sz="2400" dirty="0" smtClean="0"/>
          </a:p>
          <a:p>
            <a:r>
              <a:rPr lang="es-ES" sz="2400" dirty="0" smtClean="0"/>
              <a:t>·Precio: 10 €/unidad.</a:t>
            </a:r>
            <a:r>
              <a:rPr lang="es-ES" sz="2400" dirty="0"/>
              <a:t>*</a:t>
            </a:r>
          </a:p>
          <a:p>
            <a:endParaRPr lang="es-ES" sz="2400" dirty="0"/>
          </a:p>
        </p:txBody>
      </p:sp>
      <p:pic>
        <p:nvPicPr>
          <p:cNvPr id="8" name="7 Marcador de contenido" descr="imagesCAK2UT1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29124" y="1643050"/>
            <a:ext cx="3714775" cy="421721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66" cy="1162050"/>
          </a:xfrm>
        </p:spPr>
        <p:txBody>
          <a:bodyPr>
            <a:normAutofit/>
          </a:bodyPr>
          <a:lstStyle/>
          <a:p>
            <a:r>
              <a:rPr lang="es-ES" sz="6000" dirty="0" err="1" smtClean="0">
                <a:latin typeface="Old English Text MT" pitchFamily="66" charset="0"/>
              </a:rPr>
              <a:t>Portavelas</a:t>
            </a:r>
            <a:r>
              <a:rPr lang="es-ES" sz="6000" dirty="0" smtClean="0">
                <a:latin typeface="Old English Text MT" pitchFamily="66" charset="0"/>
              </a:rPr>
              <a:t> espejo dragón</a:t>
            </a:r>
            <a:endParaRPr lang="es-ES" sz="6000" dirty="0">
              <a:latin typeface="Old English Text MT" pitchFamily="66" charset="0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186106" cy="4691063"/>
          </a:xfrm>
        </p:spPr>
        <p:txBody>
          <a:bodyPr>
            <a:normAutofit/>
          </a:bodyPr>
          <a:lstStyle/>
          <a:p>
            <a:r>
              <a:rPr lang="es-ES" sz="2400" dirty="0" smtClean="0"/>
              <a:t>·Descripción: Espejo con dos dragones a los lados que sostienen dos velas, uno cada uno.</a:t>
            </a:r>
          </a:p>
          <a:p>
            <a:endParaRPr lang="es-ES" sz="2400" dirty="0" smtClean="0"/>
          </a:p>
          <a:p>
            <a:r>
              <a:rPr lang="es-ES" sz="2400" dirty="0" smtClean="0"/>
              <a:t>·Dimensiones:</a:t>
            </a:r>
          </a:p>
          <a:p>
            <a:r>
              <a:rPr lang="es-ES" sz="2400" dirty="0" smtClean="0"/>
              <a:t>Altura 22cm</a:t>
            </a:r>
          </a:p>
          <a:p>
            <a:r>
              <a:rPr lang="es-ES" sz="2400" dirty="0" smtClean="0"/>
              <a:t> Ancho 18cm</a:t>
            </a:r>
          </a:p>
          <a:p>
            <a:endParaRPr lang="es-ES" sz="2400" dirty="0"/>
          </a:p>
          <a:p>
            <a:r>
              <a:rPr lang="es-ES" sz="2400" dirty="0" smtClean="0"/>
              <a:t>·Precio:19,50€/unidad.*</a:t>
            </a:r>
            <a:endParaRPr lang="es-ES" sz="2400" dirty="0"/>
          </a:p>
        </p:txBody>
      </p:sp>
      <p:pic>
        <p:nvPicPr>
          <p:cNvPr id="8" name="7 Marcador de contenido" descr="P1020106-PICNI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6248" y="1857364"/>
            <a:ext cx="4071966" cy="414340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8329642" cy="1162050"/>
          </a:xfrm>
        </p:spPr>
        <p:txBody>
          <a:bodyPr>
            <a:noAutofit/>
          </a:bodyPr>
          <a:lstStyle/>
          <a:p>
            <a:r>
              <a:rPr lang="es-ES" sz="4400" dirty="0" err="1" smtClean="0">
                <a:latin typeface="Old English Text MT" pitchFamily="66" charset="0"/>
              </a:rPr>
              <a:t>Legends</a:t>
            </a:r>
            <a:r>
              <a:rPr lang="es-ES" sz="4400" dirty="0" smtClean="0">
                <a:latin typeface="Old English Text MT" pitchFamily="66" charset="0"/>
              </a:rPr>
              <a:t> of </a:t>
            </a:r>
            <a:r>
              <a:rPr lang="es-ES" sz="4400" dirty="0" err="1" smtClean="0">
                <a:latin typeface="Old English Text MT" pitchFamily="66" charset="0"/>
              </a:rPr>
              <a:t>avalon</a:t>
            </a:r>
            <a:r>
              <a:rPr lang="es-ES" sz="4400" dirty="0" smtClean="0">
                <a:latin typeface="Old English Text MT" pitchFamily="66" charset="0"/>
              </a:rPr>
              <a:t> dragón bola de nieve</a:t>
            </a:r>
            <a:endParaRPr lang="es-ES" sz="4400" dirty="0">
              <a:latin typeface="Old English Text MT" pitchFamily="66" charset="0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571612"/>
            <a:ext cx="3008313" cy="4554551"/>
          </a:xfrm>
        </p:spPr>
        <p:txBody>
          <a:bodyPr>
            <a:normAutofit/>
          </a:bodyPr>
          <a:lstStyle/>
          <a:p>
            <a:r>
              <a:rPr lang="es-ES" sz="2400" dirty="0" smtClean="0"/>
              <a:t>·Descripción: dragón en bola de nieve, de diferentes colores: verde, morado, rojo y azul.</a:t>
            </a:r>
          </a:p>
          <a:p>
            <a:r>
              <a:rPr lang="es-ES" sz="2400" dirty="0" smtClean="0"/>
              <a:t>·Dimensiones: </a:t>
            </a:r>
          </a:p>
          <a:p>
            <a:r>
              <a:rPr lang="es-ES" sz="2400" dirty="0" smtClean="0"/>
              <a:t>Altura 9cm</a:t>
            </a:r>
          </a:p>
          <a:p>
            <a:endParaRPr lang="es-ES" sz="2400" dirty="0" smtClean="0"/>
          </a:p>
          <a:p>
            <a:r>
              <a:rPr lang="es-ES" sz="2400" dirty="0" smtClean="0"/>
              <a:t>·Precio:3,50€/unidad.*</a:t>
            </a:r>
            <a:endParaRPr lang="es-ES" sz="2400" dirty="0"/>
          </a:p>
        </p:txBody>
      </p:sp>
      <p:pic>
        <p:nvPicPr>
          <p:cNvPr id="8" name="7 Marcador de contenido" descr="product_thumb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00562" y="1571612"/>
            <a:ext cx="3860021" cy="386002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6766" cy="1162050"/>
          </a:xfrm>
        </p:spPr>
        <p:txBody>
          <a:bodyPr>
            <a:noAutofit/>
          </a:bodyPr>
          <a:lstStyle/>
          <a:p>
            <a:r>
              <a:rPr lang="es-ES" sz="4400" dirty="0" err="1" smtClean="0">
                <a:latin typeface="Old English Text MT" pitchFamily="66" charset="0"/>
              </a:rPr>
              <a:t>Legends</a:t>
            </a:r>
            <a:r>
              <a:rPr lang="es-ES" sz="4400" dirty="0" smtClean="0">
                <a:latin typeface="Old English Text MT" pitchFamily="66" charset="0"/>
              </a:rPr>
              <a:t> of </a:t>
            </a:r>
            <a:r>
              <a:rPr lang="es-ES" sz="4400" dirty="0" err="1" smtClean="0">
                <a:latin typeface="Old English Text MT" pitchFamily="66" charset="0"/>
              </a:rPr>
              <a:t>avalon</a:t>
            </a:r>
            <a:r>
              <a:rPr lang="es-ES" sz="4400" dirty="0" smtClean="0">
                <a:latin typeface="Old English Text MT" pitchFamily="66" charset="0"/>
              </a:rPr>
              <a:t>  dragón sobre tronco.</a:t>
            </a:r>
            <a:endParaRPr lang="es-ES" sz="4400" dirty="0">
              <a:latin typeface="Old English Text MT" pitchFamily="66" charset="0"/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328982" cy="4691063"/>
          </a:xfrm>
        </p:spPr>
        <p:txBody>
          <a:bodyPr>
            <a:normAutofit/>
          </a:bodyPr>
          <a:lstStyle/>
          <a:p>
            <a:r>
              <a:rPr lang="es-ES" sz="2400" dirty="0" smtClean="0"/>
              <a:t>·Descripción: dragón encima de un tronco, dos colores diferentes: rojo o azul.</a:t>
            </a:r>
          </a:p>
          <a:p>
            <a:endParaRPr lang="es-ES" sz="2400" dirty="0"/>
          </a:p>
          <a:p>
            <a:r>
              <a:rPr lang="es-ES" sz="2400" dirty="0" smtClean="0"/>
              <a:t>·Dimensiones:</a:t>
            </a:r>
          </a:p>
          <a:p>
            <a:r>
              <a:rPr lang="es-ES" sz="2400" dirty="0" smtClean="0"/>
              <a:t>Altura 19cm</a:t>
            </a:r>
          </a:p>
          <a:p>
            <a:endParaRPr lang="es-ES" sz="2400" dirty="0"/>
          </a:p>
          <a:p>
            <a:r>
              <a:rPr lang="es-ES" sz="2400" dirty="0" smtClean="0"/>
              <a:t>·Precio: 12,50€/unidad.*</a:t>
            </a:r>
          </a:p>
          <a:p>
            <a:endParaRPr lang="es-ES" sz="2400" dirty="0"/>
          </a:p>
        </p:txBody>
      </p:sp>
      <p:pic>
        <p:nvPicPr>
          <p:cNvPr id="7" name="6 Marcador de contenido" descr="uuu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43372" y="1214422"/>
            <a:ext cx="4288649" cy="428864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66" cy="1162050"/>
          </a:xfrm>
        </p:spPr>
        <p:txBody>
          <a:bodyPr>
            <a:noAutofit/>
          </a:bodyPr>
          <a:lstStyle/>
          <a:p>
            <a:r>
              <a:rPr lang="es-ES" sz="4800" dirty="0" smtClean="0">
                <a:latin typeface="Old English Text MT" pitchFamily="66" charset="0"/>
              </a:rPr>
              <a:t>Caja de baratijas dragón sobre cofre.</a:t>
            </a:r>
            <a:endParaRPr lang="es-ES" sz="4800" dirty="0">
              <a:latin typeface="Old English Text MT" pitchFamily="66" charset="0"/>
            </a:endParaRPr>
          </a:p>
        </p:txBody>
      </p:sp>
      <p:pic>
        <p:nvPicPr>
          <p:cNvPr id="7" name="6 Marcador de contenido" descr="imagesCAK2UT1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9058" y="1428736"/>
            <a:ext cx="4554538" cy="4554538"/>
          </a:xfrm>
        </p:spPr>
      </p:pic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·Descripción: dragón de color azul tumbado sobre un cofre.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·Dimensiones: </a:t>
            </a:r>
          </a:p>
          <a:p>
            <a:r>
              <a:rPr lang="es-ES" sz="2400" dirty="0" smtClean="0"/>
              <a:t>Altura10cm</a:t>
            </a:r>
          </a:p>
          <a:p>
            <a:r>
              <a:rPr lang="es-ES" sz="2400" dirty="0" smtClean="0"/>
              <a:t>Largo 15cm</a:t>
            </a:r>
          </a:p>
          <a:p>
            <a:r>
              <a:rPr lang="es-ES" sz="2400" dirty="0" smtClean="0"/>
              <a:t> Ancho caja 4cm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·Precio: </a:t>
            </a:r>
            <a:r>
              <a:rPr lang="es-ES_tradnl" sz="2400" dirty="0" smtClean="0"/>
              <a:t> 12,50 €</a:t>
            </a:r>
            <a:endParaRPr lang="es-E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58204" cy="928694"/>
          </a:xfrm>
        </p:spPr>
        <p:txBody>
          <a:bodyPr>
            <a:noAutofit/>
          </a:bodyPr>
          <a:lstStyle/>
          <a:p>
            <a:r>
              <a:rPr lang="es-ES" sz="4000" dirty="0" smtClean="0">
                <a:latin typeface="Old English Text MT"/>
              </a:rPr>
              <a:t/>
            </a:r>
            <a:br>
              <a:rPr lang="es-ES" sz="4000" dirty="0" smtClean="0">
                <a:latin typeface="Old English Text MT"/>
              </a:rPr>
            </a:br>
            <a:r>
              <a:rPr lang="es-ES" sz="4000" dirty="0" smtClean="0">
                <a:latin typeface="Old English Text MT"/>
              </a:rPr>
              <a:t/>
            </a:r>
            <a:br>
              <a:rPr lang="es-ES" sz="4000" dirty="0" smtClean="0">
                <a:latin typeface="Old English Text MT"/>
              </a:rPr>
            </a:br>
            <a:endParaRPr lang="es-ES" sz="4000" dirty="0"/>
          </a:p>
        </p:txBody>
      </p:sp>
      <p:pic>
        <p:nvPicPr>
          <p:cNvPr id="6" name="5 Marcador de contenido" descr="P1010448-picni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43372" y="1428736"/>
            <a:ext cx="4290256" cy="4286280"/>
          </a:xfrm>
        </p:spPr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186106" cy="4691063"/>
          </a:xfrm>
        </p:spPr>
        <p:txBody>
          <a:bodyPr>
            <a:normAutofit/>
          </a:bodyPr>
          <a:lstStyle/>
          <a:p>
            <a:r>
              <a:rPr lang="es-ES_tradnl" sz="2400" dirty="0" smtClean="0"/>
              <a:t>·Descripción: hada sentada en cajita de bisutería, hay de dos colores: azul/amarillo y rosa/naranja.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·Dimensiones: </a:t>
            </a:r>
          </a:p>
          <a:p>
            <a:r>
              <a:rPr lang="es-ES" sz="2400" dirty="0" smtClean="0"/>
              <a:t>Altura 8cm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·Precio: 3,50€/unidad.*</a:t>
            </a:r>
            <a:endParaRPr lang="es-ES" sz="2400" dirty="0"/>
          </a:p>
        </p:txBody>
      </p:sp>
      <p:sp>
        <p:nvSpPr>
          <p:cNvPr id="5" name="4 Rectángulo"/>
          <p:cNvSpPr/>
          <p:nvPr/>
        </p:nvSpPr>
        <p:spPr>
          <a:xfrm>
            <a:off x="500034" y="0"/>
            <a:ext cx="8143932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400" b="1" dirty="0" smtClean="0">
                <a:latin typeface="Old English Text MT"/>
              </a:rPr>
              <a:t>Caja de Bisutería Hada, pequeña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66" cy="1162050"/>
          </a:xfrm>
        </p:spPr>
        <p:txBody>
          <a:bodyPr>
            <a:noAutofit/>
          </a:bodyPr>
          <a:lstStyle/>
          <a:p>
            <a:r>
              <a:rPr lang="es-ES" sz="4800" dirty="0" smtClean="0">
                <a:latin typeface="Old English Text MT"/>
              </a:rPr>
              <a:t>Bola de Nieve Hada de Medianoche</a:t>
            </a:r>
            <a:endParaRPr lang="es-ES" sz="4800" dirty="0">
              <a:latin typeface="Old English Text MT"/>
            </a:endParaRPr>
          </a:p>
        </p:txBody>
      </p:sp>
      <p:pic>
        <p:nvPicPr>
          <p:cNvPr id="7" name="6 Marcador de contenido" descr="imagesCAQ31BV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43372" y="1285860"/>
            <a:ext cx="4397413" cy="4397413"/>
          </a:xfrm>
        </p:spPr>
      </p:pic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ES_tradnl" sz="2400" dirty="0" smtClean="0"/>
              <a:t>·Descripción:  hada en bola de nieve , tres colores diferentes, rojo, azul o naranja.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·Dimensiones:</a:t>
            </a:r>
          </a:p>
          <a:p>
            <a:r>
              <a:rPr lang="es-ES" sz="2400" dirty="0" smtClean="0"/>
              <a:t>Altura 9cm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·Precio: 4€/unidad.* </a:t>
            </a:r>
            <a:endParaRPr lang="es-E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306</Words>
  <Application>Microsoft Office PowerPoint</Application>
  <PresentationFormat>Presentación en pantalla (4:3)</PresentationFormat>
  <Paragraphs>66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HIME SWEET</vt:lpstr>
      <vt:lpstr>ARTESANÍA</vt:lpstr>
      <vt:lpstr>Copa mano de Calavera</vt:lpstr>
      <vt:lpstr>Portavelas espejo dragón</vt:lpstr>
      <vt:lpstr>Legends of avalon dragón bola de nieve</vt:lpstr>
      <vt:lpstr>Legends of avalon  dragón sobre tronco.</vt:lpstr>
      <vt:lpstr>Caja de baratijas dragón sobre cofre.</vt:lpstr>
      <vt:lpstr>  </vt:lpstr>
      <vt:lpstr>Bola de Nieve Hada de Medianoche</vt:lpstr>
      <vt:lpstr>Quemador de Aceite La Muerte </vt:lpstr>
      <vt:lpstr>  * Si los objetos menores de 1kg.(el envío) son enviados:  ·con origen y destino dentro de la misma provincia se incrementará 7,13€  ·con provincia de destino de la misma CCAA que la de origen, así como los envíos dirigidos a provincias limítrofes con la de origen del envío se incrementará 12,41€  ·Envíos peninsulares se incrementará 12,41€  ·Envíos a o desde Baleares a Península. Así mismo, envíos desde Península y Baleares a Ceuta y Melilla se incrementará 13,46€  ·Envíos a Canarias. Excepto Canarias que serán envíos Peninsulares se incrementará 12,65€.  (Para más información: http://www.correos.es/comun/tarifas/02P0101b-PaqPostalExpressTarifas.asp )   </vt:lpstr>
    </vt:vector>
  </TitlesOfParts>
  <Company>gsd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HIME SWEET</dc:title>
  <dc:creator>eso</dc:creator>
  <cp:lastModifiedBy>eso</cp:lastModifiedBy>
  <cp:revision>12</cp:revision>
  <dcterms:created xsi:type="dcterms:W3CDTF">2010-04-14T07:30:17Z</dcterms:created>
  <dcterms:modified xsi:type="dcterms:W3CDTF">2010-04-19T11:26:54Z</dcterms:modified>
</cp:coreProperties>
</file>