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7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0129-14BA-4103-9DA6-93FFBEACD746}" type="datetimeFigureOut">
              <a:rPr lang="es-ES" smtClean="0"/>
              <a:pPr/>
              <a:t>15/03/2010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5BA0-1D6B-46B4-A5C7-C0B955A4E5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0129-14BA-4103-9DA6-93FFBEACD746}" type="datetimeFigureOut">
              <a:rPr lang="es-ES" smtClean="0"/>
              <a:pPr/>
              <a:t>15/03/2010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5BA0-1D6B-46B4-A5C7-C0B955A4E5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0129-14BA-4103-9DA6-93FFBEACD746}" type="datetimeFigureOut">
              <a:rPr lang="es-ES" smtClean="0"/>
              <a:pPr/>
              <a:t>15/03/2010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5BA0-1D6B-46B4-A5C7-C0B955A4E5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0129-14BA-4103-9DA6-93FFBEACD746}" type="datetimeFigureOut">
              <a:rPr lang="es-ES" smtClean="0"/>
              <a:pPr/>
              <a:t>15/03/2010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5BA0-1D6B-46B4-A5C7-C0B955A4E5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0129-14BA-4103-9DA6-93FFBEACD746}" type="datetimeFigureOut">
              <a:rPr lang="es-ES" smtClean="0"/>
              <a:pPr/>
              <a:t>15/03/2010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5BA0-1D6B-46B4-A5C7-C0B955A4E5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0129-14BA-4103-9DA6-93FFBEACD746}" type="datetimeFigureOut">
              <a:rPr lang="es-ES" smtClean="0"/>
              <a:pPr/>
              <a:t>15/03/2010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5BA0-1D6B-46B4-A5C7-C0B955A4E5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0129-14BA-4103-9DA6-93FFBEACD746}" type="datetimeFigureOut">
              <a:rPr lang="es-ES" smtClean="0"/>
              <a:pPr/>
              <a:t>15/03/2010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5BA0-1D6B-46B4-A5C7-C0B955A4E5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0129-14BA-4103-9DA6-93FFBEACD746}" type="datetimeFigureOut">
              <a:rPr lang="es-ES" smtClean="0"/>
              <a:pPr/>
              <a:t>15/03/2010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5BA0-1D6B-46B4-A5C7-C0B955A4E5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0129-14BA-4103-9DA6-93FFBEACD746}" type="datetimeFigureOut">
              <a:rPr lang="es-ES" smtClean="0"/>
              <a:pPr/>
              <a:t>15/03/2010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5BA0-1D6B-46B4-A5C7-C0B955A4E5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0129-14BA-4103-9DA6-93FFBEACD746}" type="datetimeFigureOut">
              <a:rPr lang="es-ES" smtClean="0"/>
              <a:pPr/>
              <a:t>15/03/2010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5BA0-1D6B-46B4-A5C7-C0B955A4E5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0129-14BA-4103-9DA6-93FFBEACD746}" type="datetimeFigureOut">
              <a:rPr lang="es-ES" smtClean="0"/>
              <a:pPr/>
              <a:t>15/03/2010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5BA0-1D6B-46B4-A5C7-C0B955A4E5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-27000" contrast="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A0129-14BA-4103-9DA6-93FFBEACD746}" type="datetimeFigureOut">
              <a:rPr lang="es-ES" smtClean="0"/>
              <a:pPr/>
              <a:t>15/03/2010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15BA0-1D6B-46B4-A5C7-C0B955A4E5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4 Grupo"/>
          <p:cNvGrpSpPr/>
          <p:nvPr/>
        </p:nvGrpSpPr>
        <p:grpSpPr>
          <a:xfrm>
            <a:off x="285720" y="714356"/>
            <a:ext cx="8429652" cy="5634078"/>
            <a:chOff x="285720" y="642918"/>
            <a:chExt cx="8429652" cy="5634078"/>
          </a:xfrm>
          <a:gradFill>
            <a:gsLst>
              <a:gs pos="0">
                <a:schemeClr val="bg1">
                  <a:lumMod val="95000"/>
                  <a:alpha val="25000"/>
                </a:schemeClr>
              </a:gs>
              <a:gs pos="68000">
                <a:schemeClr val="accent1">
                  <a:alpha val="50000"/>
                </a:schemeClr>
              </a:gs>
              <a:gs pos="100000">
                <a:schemeClr val="accent5">
                  <a:alpha val="75000"/>
                </a:schemeClr>
              </a:gs>
            </a:gsLst>
            <a:lin ang="5400000" scaled="0"/>
          </a:gradFill>
          <a:effectLst/>
        </p:grpSpPr>
        <p:sp>
          <p:nvSpPr>
            <p:cNvPr id="12" name="11 Elipse"/>
            <p:cNvSpPr/>
            <p:nvPr/>
          </p:nvSpPr>
          <p:spPr>
            <a:xfrm>
              <a:off x="5500694" y="2285992"/>
              <a:ext cx="2205054" cy="2205054"/>
            </a:xfrm>
            <a:prstGeom prst="ellipse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  <a:prstDash val="sysDash"/>
            </a:ln>
            <a:scene3d>
              <a:camera prst="orthographicFront"/>
              <a:lightRig rig="threePt" dir="t"/>
            </a:scene3d>
            <a:sp3d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4" name="13 Grupo"/>
            <p:cNvGrpSpPr/>
            <p:nvPr/>
          </p:nvGrpSpPr>
          <p:grpSpPr>
            <a:xfrm>
              <a:off x="285720" y="642918"/>
              <a:ext cx="8429652" cy="5634078"/>
              <a:chOff x="714348" y="500042"/>
              <a:chExt cx="8429652" cy="5634078"/>
            </a:xfrm>
            <a:grpFill/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grpSpPr>
          <p:sp>
            <p:nvSpPr>
              <p:cNvPr id="5" name="4 Elipse"/>
              <p:cNvSpPr/>
              <p:nvPr/>
            </p:nvSpPr>
            <p:spPr>
              <a:xfrm>
                <a:off x="1571604" y="2357430"/>
                <a:ext cx="2847996" cy="2847996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" name="5 Elipse"/>
              <p:cNvSpPr/>
              <p:nvPr/>
            </p:nvSpPr>
            <p:spPr>
              <a:xfrm>
                <a:off x="3571868" y="928670"/>
                <a:ext cx="2847996" cy="2847996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" name="7 Elipse"/>
              <p:cNvSpPr/>
              <p:nvPr/>
            </p:nvSpPr>
            <p:spPr>
              <a:xfrm>
                <a:off x="4357686" y="3929066"/>
                <a:ext cx="2205054" cy="2205054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" name="6 Elipse"/>
              <p:cNvSpPr/>
              <p:nvPr/>
            </p:nvSpPr>
            <p:spPr>
              <a:xfrm>
                <a:off x="6938946" y="1142984"/>
                <a:ext cx="2205054" cy="2205054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" name="3 Elipse"/>
              <p:cNvSpPr/>
              <p:nvPr/>
            </p:nvSpPr>
            <p:spPr>
              <a:xfrm>
                <a:off x="1785918" y="500042"/>
                <a:ext cx="1643074" cy="1643074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" name="2 Elipse"/>
              <p:cNvSpPr/>
              <p:nvPr/>
            </p:nvSpPr>
            <p:spPr>
              <a:xfrm>
                <a:off x="714348" y="3429000"/>
                <a:ext cx="1643074" cy="1643074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sp>
        <p:nvSpPr>
          <p:cNvPr id="2" name="1 Rectángulo"/>
          <p:cNvSpPr/>
          <p:nvPr/>
        </p:nvSpPr>
        <p:spPr>
          <a:xfrm>
            <a:off x="2285984" y="2071678"/>
            <a:ext cx="4549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 BERKLEY" pitchFamily="2" charset="0"/>
              </a:rPr>
              <a:t>CATÁLOGO</a:t>
            </a:r>
          </a:p>
        </p:txBody>
      </p:sp>
      <p:pic>
        <p:nvPicPr>
          <p:cNvPr id="11" name="10 Imagen" descr="Enmile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3000372"/>
            <a:ext cx="4214810" cy="2030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428596" y="2285992"/>
            <a:ext cx="5286412" cy="42148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El cepillo dental IRISANA realiza dos procesos simultáneas: elimina la placa a la vez que proporciona masaje a las encías y realiza una profunda limpieza interdental con menos cantidad de pasta dentífrica. </a:t>
            </a:r>
            <a:endParaRPr lang="es-ES" dirty="0"/>
          </a:p>
        </p:txBody>
      </p:sp>
      <p:pic>
        <p:nvPicPr>
          <p:cNvPr id="6" name="5 Imagen" descr="Picture 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7382" y="1785926"/>
            <a:ext cx="2714644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5857884" y="471488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3071802" y="285728"/>
            <a:ext cx="1636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 BERKLEY" pitchFamily="2" charset="0"/>
              </a:rPr>
              <a:t>Cepillo</a:t>
            </a:r>
            <a:endParaRPr lang="es-E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 BERKLEY" pitchFamily="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300153" y="5572140"/>
            <a:ext cx="3897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 BERKLEY" pitchFamily="2" charset="0"/>
              </a:rPr>
              <a:t>Precio:2€</a:t>
            </a:r>
            <a:r>
              <a:rPr lang="es-E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 BERKLEY" pitchFamily="2" charset="0"/>
              </a:rPr>
              <a:t>/unidad</a:t>
            </a:r>
            <a:endParaRPr lang="es-E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 BERKLEY" pitchFamily="2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571736" y="1142984"/>
            <a:ext cx="2152705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S" b="1" dirty="0" smtClean="0">
                <a:ln/>
                <a:solidFill>
                  <a:schemeClr val="accent3"/>
                </a:solidFill>
              </a:rPr>
              <a:t>Cód.. Referencia:009</a:t>
            </a:r>
            <a:endParaRPr lang="es-ES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1" name="10 Imagen" descr="Enmile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6000768"/>
            <a:ext cx="1369421" cy="6598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428596" y="2285992"/>
            <a:ext cx="5286412" cy="42148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Cómodos de llevar y bonitos. No pesan,</a:t>
            </a:r>
          </a:p>
          <a:p>
            <a:pPr algn="ctr"/>
            <a:r>
              <a:rPr lang="es-ES" dirty="0" smtClean="0"/>
              <a:t>Diseño y colores variados para todos </a:t>
            </a:r>
          </a:p>
          <a:p>
            <a:pPr algn="ctr"/>
            <a:r>
              <a:rPr lang="es-ES" dirty="0" smtClean="0"/>
              <a:t>Gustos. Llaveros con diseño de gatos </a:t>
            </a:r>
          </a:p>
          <a:p>
            <a:pPr algn="ctr"/>
            <a:r>
              <a:rPr lang="es-ES" dirty="0" smtClean="0"/>
              <a:t>Setas, corazones…Lo que mas destaca </a:t>
            </a:r>
          </a:p>
          <a:p>
            <a:pPr algn="ctr"/>
            <a:r>
              <a:rPr lang="es-ES" dirty="0" smtClean="0"/>
              <a:t>De nuestros llaveros es que están hechos artesanalmente, por lo que cada uno de </a:t>
            </a:r>
          </a:p>
          <a:p>
            <a:pPr algn="ctr"/>
            <a:r>
              <a:rPr lang="es-ES" dirty="0" smtClean="0"/>
              <a:t>Ellos es único.</a:t>
            </a:r>
          </a:p>
          <a:p>
            <a:pPr algn="ctr"/>
            <a:r>
              <a:rPr lang="es-ES" dirty="0" smtClean="0"/>
              <a:t>                              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5857884" y="471488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2285984" y="357166"/>
            <a:ext cx="4437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 BERKLEY" pitchFamily="2" charset="0"/>
              </a:rPr>
              <a:t>Llaveros de Fieltro</a:t>
            </a:r>
            <a:endParaRPr lang="es-E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 BERKLEY" pitchFamily="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214546" y="5572140"/>
            <a:ext cx="4650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 BERKLEY" pitchFamily="2" charset="0"/>
              </a:rPr>
              <a:t>Precio:0,75€/unidad</a:t>
            </a:r>
            <a:endParaRPr lang="es-E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 BERKLEY" pitchFamily="2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571736" y="1142984"/>
            <a:ext cx="2152705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S" b="1" dirty="0" smtClean="0">
                <a:ln/>
                <a:solidFill>
                  <a:schemeClr val="accent3"/>
                </a:solidFill>
              </a:rPr>
              <a:t>Cód.. Referencia:001</a:t>
            </a:r>
          </a:p>
        </p:txBody>
      </p:sp>
      <p:pic>
        <p:nvPicPr>
          <p:cNvPr id="11" name="10 Imagen" descr="Enmile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6000768"/>
            <a:ext cx="1369421" cy="6598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5 Imagen" descr="Picture 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571612"/>
            <a:ext cx="3619525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 rot="20187025">
            <a:off x="532794" y="2495620"/>
            <a:ext cx="11327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 Stock</a:t>
            </a:r>
            <a:endParaRPr 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428596" y="2214554"/>
            <a:ext cx="5286412" cy="42148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Velas perfumadas de colores. Bolsitas de </a:t>
            </a:r>
          </a:p>
          <a:p>
            <a:pPr algn="ctr"/>
            <a:r>
              <a:rPr lang="es-ES" dirty="0" smtClean="0"/>
              <a:t>tres velas ( 2 pequeñas con forma de </a:t>
            </a:r>
          </a:p>
          <a:p>
            <a:pPr algn="ctr"/>
            <a:r>
              <a:rPr lang="es-ES" dirty="0" smtClean="0"/>
              <a:t>estrella y otra mas grande ) </a:t>
            </a:r>
            <a:endParaRPr lang="es-ES" dirty="0"/>
          </a:p>
        </p:txBody>
      </p:sp>
      <p:pic>
        <p:nvPicPr>
          <p:cNvPr id="6" name="5 Imagen" descr="Picture 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785926"/>
            <a:ext cx="3619525" cy="27146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5857884" y="471488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2265145" y="357166"/>
            <a:ext cx="4520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 BERKLEY" pitchFamily="2" charset="0"/>
              </a:rPr>
              <a:t>Velas Perfumadas </a:t>
            </a:r>
            <a:endParaRPr lang="es-E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 BERKLEY" pitchFamily="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500298" y="5500702"/>
            <a:ext cx="3820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 BERKLEY" pitchFamily="2" charset="0"/>
              </a:rPr>
              <a:t>Precio:1€/unidad</a:t>
            </a:r>
            <a:endParaRPr lang="es-E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 BERKLEY" pitchFamily="2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571736" y="1142984"/>
            <a:ext cx="2152705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S" b="1" dirty="0" smtClean="0">
                <a:ln/>
                <a:solidFill>
                  <a:schemeClr val="accent3"/>
                </a:solidFill>
              </a:rPr>
              <a:t>Cód.. Referencia:002</a:t>
            </a:r>
            <a:endParaRPr lang="es-ES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1" name="10 Imagen" descr="Enmile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6000768"/>
            <a:ext cx="1369421" cy="6598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Rectangle 11"/>
          <p:cNvSpPr/>
          <p:nvPr/>
        </p:nvSpPr>
        <p:spPr>
          <a:xfrm rot="20031774">
            <a:off x="458133" y="2446509"/>
            <a:ext cx="11459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 Stock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428596" y="2285992"/>
            <a:ext cx="5286412" cy="42148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Pulseras de cuerdas de colores variados,</a:t>
            </a:r>
          </a:p>
          <a:p>
            <a:pPr algn="ctr"/>
            <a:r>
              <a:rPr lang="es-ES" dirty="0" smtClean="0"/>
              <a:t>Alegres y llamativas.</a:t>
            </a:r>
          </a:p>
          <a:p>
            <a:pPr algn="ctr"/>
            <a:r>
              <a:rPr lang="es-ES" dirty="0" smtClean="0"/>
              <a:t>Y también:</a:t>
            </a:r>
          </a:p>
          <a:p>
            <a:pPr algn="ctr"/>
            <a:r>
              <a:rPr lang="es-ES" dirty="0" smtClean="0"/>
              <a:t>Pulseras de hilo de colores variados.</a:t>
            </a:r>
            <a:endParaRPr lang="es-ES" dirty="0"/>
          </a:p>
        </p:txBody>
      </p:sp>
      <p:pic>
        <p:nvPicPr>
          <p:cNvPr id="6" name="5 Imagen" descr="Picture 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857364"/>
            <a:ext cx="3619525" cy="27146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5857884" y="471488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3214678" y="285728"/>
            <a:ext cx="2020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 BERKLEY" pitchFamily="2" charset="0"/>
              </a:rPr>
              <a:t>Pulseras</a:t>
            </a:r>
            <a:endParaRPr lang="es-E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 BERKLEY" pitchFamily="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071670" y="5572140"/>
            <a:ext cx="4650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 BERKLEY" pitchFamily="2" charset="0"/>
              </a:rPr>
              <a:t>Precio:0,75€/unidad</a:t>
            </a:r>
            <a:endParaRPr lang="es-E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 BERKLEY" pitchFamily="2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571736" y="1142984"/>
            <a:ext cx="2152705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S" b="1" dirty="0" smtClean="0">
                <a:ln/>
                <a:solidFill>
                  <a:schemeClr val="accent3"/>
                </a:solidFill>
              </a:rPr>
              <a:t>Cód.. Referencia:003</a:t>
            </a:r>
            <a:endParaRPr lang="es-ES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1" name="10 Imagen" descr="Enmile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6000768"/>
            <a:ext cx="1369421" cy="6598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Rectangle 11"/>
          <p:cNvSpPr/>
          <p:nvPr/>
        </p:nvSpPr>
        <p:spPr>
          <a:xfrm rot="20037951">
            <a:off x="482682" y="2480455"/>
            <a:ext cx="1132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 Stock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428596" y="2285992"/>
            <a:ext cx="5286412" cy="42148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Son unos broches muy bonitos hechos</a:t>
            </a:r>
          </a:p>
          <a:p>
            <a:pPr algn="ctr"/>
            <a:r>
              <a:rPr lang="es-ES" dirty="0" smtClean="0"/>
              <a:t>  de fieltro e hilos. Pequeños, livianos</a:t>
            </a:r>
          </a:p>
          <a:p>
            <a:pPr algn="ctr"/>
            <a:r>
              <a:rPr lang="es-ES" dirty="0" smtClean="0"/>
              <a:t>Y fáciles de llevar. Disponibles en 10</a:t>
            </a:r>
          </a:p>
          <a:p>
            <a:pPr algn="ctr"/>
            <a:r>
              <a:rPr lang="es-ES" dirty="0" smtClean="0"/>
              <a:t>Modelos, de diferentes colores y emotivos.    </a:t>
            </a:r>
            <a:endParaRPr lang="es-ES" dirty="0"/>
          </a:p>
        </p:txBody>
      </p:sp>
      <p:pic>
        <p:nvPicPr>
          <p:cNvPr id="6" name="5 Imagen" descr="Picture 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858498"/>
            <a:ext cx="3619525" cy="2712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5857884" y="471488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2500298" y="285728"/>
            <a:ext cx="4376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 BERKLEY" pitchFamily="2" charset="0"/>
              </a:rPr>
              <a:t>Broches de Fieltro</a:t>
            </a:r>
            <a:endParaRPr lang="es-E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 BERKLEY" pitchFamily="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143108" y="5572140"/>
            <a:ext cx="4650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 BERKLEY" pitchFamily="2" charset="0"/>
              </a:rPr>
              <a:t>Precio:0,75€/unidad</a:t>
            </a:r>
            <a:endParaRPr lang="es-E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 BERKLEY" pitchFamily="2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571736" y="1142984"/>
            <a:ext cx="2152705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S" b="1" dirty="0" smtClean="0">
                <a:ln/>
                <a:solidFill>
                  <a:schemeClr val="accent3"/>
                </a:solidFill>
              </a:rPr>
              <a:t>Cód.. Referencia:004</a:t>
            </a:r>
          </a:p>
        </p:txBody>
      </p:sp>
      <p:pic>
        <p:nvPicPr>
          <p:cNvPr id="11" name="10 Imagen" descr="Enmile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6000768"/>
            <a:ext cx="1369421" cy="6598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Rectangle 11"/>
          <p:cNvSpPr/>
          <p:nvPr/>
        </p:nvSpPr>
        <p:spPr>
          <a:xfrm rot="20363783">
            <a:off x="486148" y="2513505"/>
            <a:ext cx="1132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 Stock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428596" y="2285992"/>
            <a:ext cx="5286412" cy="42148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Gran gama de marca páginas plastificados</a:t>
            </a:r>
          </a:p>
          <a:p>
            <a:pPr algn="ctr"/>
            <a:r>
              <a:rPr lang="es-ES" dirty="0" smtClean="0"/>
              <a:t>Y hechos a mano. Con distintos temas:</a:t>
            </a:r>
          </a:p>
          <a:p>
            <a:pPr algn="ctr"/>
            <a:r>
              <a:rPr lang="es-ES" dirty="0" smtClean="0"/>
              <a:t>Música ,arte , paisajes etc. </a:t>
            </a:r>
          </a:p>
          <a:p>
            <a:pPr algn="ctr"/>
            <a:r>
              <a:rPr lang="es-ES" dirty="0" smtClean="0"/>
              <a:t>Que hará que cualquier publico se interese </a:t>
            </a:r>
          </a:p>
          <a:p>
            <a:pPr algn="ctr"/>
            <a:r>
              <a:rPr lang="es-ES" dirty="0" smtClean="0"/>
              <a:t>por ellos</a:t>
            </a:r>
            <a:endParaRPr lang="es-ES" dirty="0"/>
          </a:p>
        </p:txBody>
      </p:sp>
      <p:pic>
        <p:nvPicPr>
          <p:cNvPr id="6" name="5 Imagen" descr="Picture 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1819" y="1864325"/>
            <a:ext cx="2745771" cy="27007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5857884" y="471488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2786050" y="285728"/>
            <a:ext cx="3453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 BERKLEY" pitchFamily="2" charset="0"/>
              </a:rPr>
              <a:t>Marca páginas</a:t>
            </a:r>
            <a:endParaRPr lang="es-E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 BERKLEY" pitchFamily="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323496" y="5572140"/>
            <a:ext cx="4650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 BERKLEY" pitchFamily="2" charset="0"/>
              </a:rPr>
              <a:t>Precio:0,75€/unidad</a:t>
            </a:r>
            <a:endParaRPr lang="es-E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 BERKLEY" pitchFamily="2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571736" y="1142984"/>
            <a:ext cx="2152705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S" b="1" dirty="0" smtClean="0">
                <a:ln/>
                <a:solidFill>
                  <a:schemeClr val="accent3"/>
                </a:solidFill>
              </a:rPr>
              <a:t>Cód.. Referencia:005</a:t>
            </a:r>
          </a:p>
        </p:txBody>
      </p:sp>
      <p:pic>
        <p:nvPicPr>
          <p:cNvPr id="11" name="10 Imagen" descr="Enmile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6000768"/>
            <a:ext cx="1369421" cy="6598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Rectangle 11"/>
          <p:cNvSpPr/>
          <p:nvPr/>
        </p:nvSpPr>
        <p:spPr>
          <a:xfrm rot="20051729">
            <a:off x="482928" y="2550339"/>
            <a:ext cx="1132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 Stock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428596" y="2285992"/>
            <a:ext cx="5286412" cy="42148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Algodón de azúcar muy dulce y que </a:t>
            </a:r>
          </a:p>
          <a:p>
            <a:pPr algn="ctr"/>
            <a:r>
              <a:rPr lang="es-ES" dirty="0" smtClean="0"/>
              <a:t>gustara a todos, por su gran variedad </a:t>
            </a:r>
          </a:p>
          <a:p>
            <a:pPr algn="ctr"/>
            <a:r>
              <a:rPr lang="es-ES" dirty="0" smtClean="0"/>
              <a:t>Colores ( amarillo azul y rosa ) y sabores </a:t>
            </a:r>
          </a:p>
          <a:p>
            <a:pPr algn="ctr"/>
            <a:r>
              <a:rPr lang="es-ES" dirty="0" smtClean="0"/>
              <a:t>( mango, chicle y el típico algodón de azúcar)</a:t>
            </a:r>
            <a:endParaRPr lang="es-ES" dirty="0"/>
          </a:p>
        </p:txBody>
      </p:sp>
      <p:pic>
        <p:nvPicPr>
          <p:cNvPr id="6" name="5 Imagen" descr="Picture 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2285992"/>
            <a:ext cx="3143272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5857884" y="471488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2500298" y="285728"/>
            <a:ext cx="4520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 BERKLEY" pitchFamily="2" charset="0"/>
              </a:rPr>
              <a:t>Algodón de Azúcar</a:t>
            </a:r>
            <a:endParaRPr lang="es-E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 BERKLEY" pitchFamily="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286248" y="5572140"/>
            <a:ext cx="3897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 BERKLEY" pitchFamily="2" charset="0"/>
              </a:rPr>
              <a:t>Precio:4€/unidad</a:t>
            </a:r>
            <a:endParaRPr lang="es-E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 BERKLEY" pitchFamily="2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571736" y="1142984"/>
            <a:ext cx="2152705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S" b="1" dirty="0" smtClean="0">
                <a:ln/>
                <a:solidFill>
                  <a:schemeClr val="accent3"/>
                </a:solidFill>
              </a:rPr>
              <a:t>Cód.. Referencia:006</a:t>
            </a:r>
            <a:endParaRPr lang="es-ES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1" name="10 Imagen" descr="Enmile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6000768"/>
            <a:ext cx="1369421" cy="6598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Rectangle 11"/>
          <p:cNvSpPr/>
          <p:nvPr/>
        </p:nvSpPr>
        <p:spPr>
          <a:xfrm rot="20070706">
            <a:off x="483254" y="2548188"/>
            <a:ext cx="1132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 Stock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428596" y="2285992"/>
            <a:ext cx="5286412" cy="42148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Chapas muy bonitas para decorar </a:t>
            </a:r>
          </a:p>
          <a:p>
            <a:pPr algn="ctr"/>
            <a:r>
              <a:rPr lang="es-ES" dirty="0" smtClean="0"/>
              <a:t>Chaquetas, gorros, estuches etc. Muy </a:t>
            </a:r>
          </a:p>
          <a:p>
            <a:pPr algn="ctr"/>
            <a:r>
              <a:rPr lang="es-ES" dirty="0" smtClean="0"/>
              <a:t>cómodos de llevar y hay de diversos </a:t>
            </a:r>
          </a:p>
          <a:p>
            <a:pPr algn="ctr"/>
            <a:r>
              <a:rPr lang="es-ES" dirty="0" smtClean="0"/>
              <a:t>estilos y diseños que gustaran a todos.</a:t>
            </a:r>
            <a:endParaRPr lang="es-ES" dirty="0"/>
          </a:p>
        </p:txBody>
      </p:sp>
      <p:pic>
        <p:nvPicPr>
          <p:cNvPr id="6" name="5 Imagen" descr="Picture 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1857364"/>
            <a:ext cx="3071834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5857884" y="471488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3071802" y="285728"/>
            <a:ext cx="1802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 BERKLEY" pitchFamily="2" charset="0"/>
              </a:rPr>
              <a:t>Chapas</a:t>
            </a:r>
            <a:endParaRPr lang="es-E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 BERKLEY" pitchFamily="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357686" y="5572140"/>
            <a:ext cx="3820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 BERKLEY" pitchFamily="2" charset="0"/>
              </a:rPr>
              <a:t>Precio:1€/unidad</a:t>
            </a:r>
            <a:endParaRPr lang="es-E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 BERKLEY" pitchFamily="2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571736" y="1142984"/>
            <a:ext cx="2152705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S" b="1" dirty="0" smtClean="0">
                <a:ln/>
                <a:solidFill>
                  <a:schemeClr val="accent3"/>
                </a:solidFill>
              </a:rPr>
              <a:t>Cód.. Referencia:007</a:t>
            </a:r>
            <a:endParaRPr lang="es-ES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1" name="10 Imagen" descr="Enmile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6000768"/>
            <a:ext cx="1369421" cy="6598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428596" y="2285992"/>
            <a:ext cx="5286412" cy="42148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Cocido madrileño prueba uno de los platos </a:t>
            </a:r>
          </a:p>
          <a:p>
            <a:pPr algn="ctr"/>
            <a:r>
              <a:rPr lang="es-ES" dirty="0" smtClean="0"/>
              <a:t>típicos de Madrid el cocido. Vienen </a:t>
            </a:r>
          </a:p>
          <a:p>
            <a:pPr algn="ctr"/>
            <a:r>
              <a:rPr lang="es-ES" dirty="0" smtClean="0"/>
              <a:t>envasados de primera calidad junto con </a:t>
            </a:r>
          </a:p>
          <a:p>
            <a:pPr algn="ctr"/>
            <a:r>
              <a:rPr lang="es-ES" dirty="0" smtClean="0"/>
              <a:t>Con la receta de cómo preparar este </a:t>
            </a:r>
          </a:p>
          <a:p>
            <a:pPr algn="ctr"/>
            <a:r>
              <a:rPr lang="es-ES" dirty="0" smtClean="0"/>
              <a:t>Delicioso plata y podrás disfrutar de el </a:t>
            </a:r>
          </a:p>
          <a:p>
            <a:pPr algn="ctr"/>
            <a:r>
              <a:rPr lang="es-ES" dirty="0" smtClean="0"/>
              <a:t>por un bajo precio.</a:t>
            </a:r>
            <a:endParaRPr lang="es-ES" dirty="0"/>
          </a:p>
        </p:txBody>
      </p:sp>
      <p:pic>
        <p:nvPicPr>
          <p:cNvPr id="6" name="5 Imagen" descr="Picture 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1785926"/>
            <a:ext cx="3619525" cy="27146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5857884" y="471488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3143240" y="285728"/>
            <a:ext cx="16514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 BERKLEY" pitchFamily="2" charset="0"/>
              </a:rPr>
              <a:t>Cocido</a:t>
            </a:r>
            <a:endParaRPr lang="es-E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 BERKLEY" pitchFamily="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760843" y="5572140"/>
            <a:ext cx="5775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 BERKLEY" pitchFamily="2" charset="0"/>
              </a:rPr>
              <a:t>Precio:4€</a:t>
            </a:r>
            <a:r>
              <a:rPr lang="es-E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 BERKLEY" pitchFamily="2" charset="0"/>
              </a:rPr>
              <a:t>/unidad</a:t>
            </a:r>
            <a:endParaRPr lang="es-E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 BERKLEY" pitchFamily="2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571736" y="1142984"/>
            <a:ext cx="2152705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S" b="1" dirty="0" smtClean="0">
                <a:ln/>
                <a:solidFill>
                  <a:schemeClr val="accent3"/>
                </a:solidFill>
              </a:rPr>
              <a:t>Cód.. Referencia:008</a:t>
            </a:r>
            <a:endParaRPr lang="es-ES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1" name="10 Imagen" descr="Enmile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6000768"/>
            <a:ext cx="1369421" cy="6598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390</Words>
  <Application>Microsoft Office PowerPoint</Application>
  <PresentationFormat>Presentación en pantalla (4:3)</PresentationFormat>
  <Paragraphs>81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Xx_nRya_xX</dc:creator>
  <cp:lastModifiedBy>Nombre de usuario</cp:lastModifiedBy>
  <cp:revision>20</cp:revision>
  <dcterms:created xsi:type="dcterms:W3CDTF">2010-02-16T18:34:33Z</dcterms:created>
  <dcterms:modified xsi:type="dcterms:W3CDTF">2010-03-15T17:20:26Z</dcterms:modified>
</cp:coreProperties>
</file>