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5" r:id="rId5"/>
    <p:sldId id="258" r:id="rId6"/>
    <p:sldId id="259" r:id="rId7"/>
    <p:sldId id="260" r:id="rId8"/>
    <p:sldId id="261" r:id="rId9"/>
    <p:sldId id="262" r:id="rId10"/>
    <p:sldId id="266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14" autoAdjust="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B8E7A1E-555C-4BD3-B00A-9F2654FA997F}" type="datetimeFigureOut">
              <a:rPr lang="es-ES" smtClean="0"/>
              <a:pPr/>
              <a:t>15/03/2010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7B6F179-7B1C-4D30-9466-6A2A7E83C8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7A1E-555C-4BD3-B00A-9F2654FA997F}" type="datetimeFigureOut">
              <a:rPr lang="es-ES" smtClean="0"/>
              <a:pPr/>
              <a:t>15/03/2010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6F179-7B1C-4D30-9466-6A2A7E83C8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7A1E-555C-4BD3-B00A-9F2654FA997F}" type="datetimeFigureOut">
              <a:rPr lang="es-ES" smtClean="0"/>
              <a:pPr/>
              <a:t>15/03/2010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6F179-7B1C-4D30-9466-6A2A7E83C8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B8E7A1E-555C-4BD3-B00A-9F2654FA997F}" type="datetimeFigureOut">
              <a:rPr lang="es-ES" smtClean="0"/>
              <a:pPr/>
              <a:t>15/03/2010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6F179-7B1C-4D30-9466-6A2A7E83C8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B8E7A1E-555C-4BD3-B00A-9F2654FA997F}" type="datetimeFigureOut">
              <a:rPr lang="es-ES" smtClean="0"/>
              <a:pPr/>
              <a:t>15/03/2010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7B6F179-7B1C-4D30-9466-6A2A7E83C8E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B8E7A1E-555C-4BD3-B00A-9F2654FA997F}" type="datetimeFigureOut">
              <a:rPr lang="es-ES" smtClean="0"/>
              <a:pPr/>
              <a:t>15/03/2010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7B6F179-7B1C-4D30-9466-6A2A7E83C8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B8E7A1E-555C-4BD3-B00A-9F2654FA997F}" type="datetimeFigureOut">
              <a:rPr lang="es-ES" smtClean="0"/>
              <a:pPr/>
              <a:t>15/03/2010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7B6F179-7B1C-4D30-9466-6A2A7E83C8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7A1E-555C-4BD3-B00A-9F2654FA997F}" type="datetimeFigureOut">
              <a:rPr lang="es-ES" smtClean="0"/>
              <a:pPr/>
              <a:t>15/03/2010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6F179-7B1C-4D30-9466-6A2A7E83C8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B8E7A1E-555C-4BD3-B00A-9F2654FA997F}" type="datetimeFigureOut">
              <a:rPr lang="es-ES" smtClean="0"/>
              <a:pPr/>
              <a:t>15/03/2010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7B6F179-7B1C-4D30-9466-6A2A7E83C8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B8E7A1E-555C-4BD3-B00A-9F2654FA997F}" type="datetimeFigureOut">
              <a:rPr lang="es-ES" smtClean="0"/>
              <a:pPr/>
              <a:t>15/03/2010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7B6F179-7B1C-4D30-9466-6A2A7E83C8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B8E7A1E-555C-4BD3-B00A-9F2654FA997F}" type="datetimeFigureOut">
              <a:rPr lang="es-ES" smtClean="0"/>
              <a:pPr/>
              <a:t>15/03/2010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7B6F179-7B1C-4D30-9466-6A2A7E83C8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B8E7A1E-555C-4BD3-B00A-9F2654FA997F}" type="datetimeFigureOut">
              <a:rPr lang="es-ES" smtClean="0"/>
              <a:pPr/>
              <a:t>15/03/2010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7B6F179-7B1C-4D30-9466-6A2A7E83C8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CATALOGO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COOP.WACHIPEY </a:t>
            </a:r>
          </a:p>
          <a:p>
            <a:r>
              <a:rPr lang="es-ES" dirty="0" smtClean="0"/>
              <a:t>COLEGIO SAN MIGUEL </a:t>
            </a:r>
          </a:p>
          <a:p>
            <a:r>
              <a:rPr lang="es-ES" dirty="0" smtClean="0"/>
              <a:t>GIJON</a:t>
            </a:r>
            <a:endParaRPr lang="es-E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886 -0.00811 0.01875 -0.00301 0.02848 0 C 0.0382 0.00648 0.04757 0.01481 0.05591 0.02384 C 0.05851 0.02662 0.06042 0.03055 0.06302 0.03333 C 0.07396 0.04421 0.0698 0.03912 0.07622 0.04768 C 0.07813 0.05578 0.08108 0.06064 0.08559 0.06666 C 0.08872 0.07893 0.0908 0.07662 0.09514 0.08726 C 0.10087 0.10092 0.10764 0.1155 0.11424 0.1287 C 0.1165 0.14027 0.12084 0.15277 0.125 0.16342 C 0.12726 0.17569 0.13143 0.18796 0.13455 0.2 C 0.13698 0.225 0.14063 0.24976 0.14393 0.27453 C 0.14809 0.30486 0.14862 0.3368 0.16181 0.36342 C 0.1665 0.38449 0.17535 0.40069 0.18681 0.41597 C 0.18959 0.41967 0.1915 0.42523 0.19514 0.42708 C 0.21546 0.43726 0.21997 0.43935 0.24028 0.44282 C 0.26615 0.44097 0.29445 0.44097 0.32014 0.43333 C 0.33004 0.43032 0.3375 0.42453 0.34514 0.41597 C 0.34862 0.41203 0.35591 0.40486 0.35591 0.40486 C 0.36233 0.39212 0.37153 0.38148 0.37726 0.36828 C 0.38125 0.35902 0.38264 0.35324 0.38802 0.34606 C 0.39671 0.3155 0.40504 0.28495 0.41302 0.25393 C 0.4158 0.22893 0.41337 0.23865 0.41789 0.22384 C 0.4191 0.19884 0.41875 0.1743 0.41667 0.1493 C 0.41702 0.13773 0.41684 0.12592 0.41789 0.11435 C 0.41893 0.10347 0.42796 0.1 0.43438 0.09675 C 0.44757 0.0905 0.46025 0.08703 0.47379 0.08263 C 0.48577 0.0831 0.49775 0.0824 0.50955 0.08425 C 0.51146 0.08449 0.5125 0.08773 0.51424 0.08888 C 0.52101 0.09398 0.52848 0.1 0.53559 0.10486 C 0.53837 0.1037 0.5408 0.10138 0.54393 0.10162 C 0.54514 0.10185 0.55313 0.10949 0.55469 0.11111 C 0.56094 0.11851 0.56424 0.12939 0.56893 0.13819 C 0.56997 0.14004 0.57136 0.14097 0.57257 0.14282 C 0.57431 0.14583 0.57552 0.14907 0.57709 0.15231 C 0.58143 0.17523 0.59098 0.19629 0.59636 0.21898 C 0.60052 0.23634 0.60243 0.25532 0.60469 0.27314 C 0.60417 0.30277 0.60764 0.37453 0.5915 0.40486 C 0.5875 0.43078 0.57448 0.45347 0.56181 0.47314 C 0.55782 0.47916 0.55573 0.48842 0.55105 0.49375 C 0.54931 0.49583 0.54688 0.49652 0.54497 0.49837 C 0.53594 0.50787 0.52865 0.51666 0.51667 0.51898 C 0.50261 0.53032 0.5125 0.52453 0.48212 0.5206 C 0.47535 0.51967 0.46181 0.51759 0.46181 0.51759 C 0.44723 0.51087 0.43195 0.50879 0.41667 0.50648 C 0.41302 0.50601 0.40591 0.50486 0.40591 0.50486 C 0.38802 0.49861 0.36962 0.4949 0.35122 0.49212 C 0.3323 0.48564 0.31302 0.48796 0.29393 0.49212 C 0.28299 0.4993 0.28802 0.49722 0.27969 0.5 C 0.2724 0.50671 0.27796 0.50185 0.26424 0.51111 C 0.26268 0.51226 0.25938 0.51435 0.25938 0.51435 C 0.25521 0.52546 0.2507 0.5375 0.24393 0.54606 C 0.24063 0.5662 0.24098 0.5831 0.24393 0.60486 C 0.24427 0.60833 0.25035 0.62106 0.25226 0.62546 C 0.26007 0.64421 0.24514 0.6125 0.26302 0.64282 C 0.27257 0.65925 0.28542 0.67893 0.30122 0.68425 C 0.32032 0.703 0.31181 0.6993 0.32379 0.70324 C 0.32778 0.70601 0.33108 0.7118 0.33559 0.71273 C 0.33941 0.71342 0.35278 0.70625 0.35834 0.70486 C 0.37605 0.69282 0.3948 0.68356 0.41302 0.67314 C 0.42414 0.66666 0.43316 0.65925 0.44514 0.65555 C 0.46389 0.64004 0.48073 0.62037 0.49862 0.60324 C 0.51146 0.59097 0.52882 0.56828 0.54393 0.56203 C 0.55643 0.54537 0.58282 0.54166 0.59879 0.53009 C 0.61164 0.5206 0.62362 0.51388 0.63802 0.50648 C 0.64098 0.50486 0.64341 0.50185 0.64636 0.5 C 0.64983 0.49768 0.65348 0.49537 0.65712 0.49375 C 0.67344 0.48611 0.69046 0.47592 0.70712 0.4699 C 0.72032 0.46504 0.73716 0.46273 0.75 0.46041 C 0.76441 0.45393 0.77882 0.44791 0.79167 0.43657 C 0.79497 0.43055 0.79914 0.42824 0.80226 0.42222 C 0.80539 0.41643 0.80452 0.41435 0.80712 0.40787 C 0.81077 0.39907 0.8125 0.39652 0.81424 0.38726 C 0.81372 0.37453 0.81511 0.36134 0.81181 0.3493 C 0.81112 0.34699 0.80417 0.32685 0.80348 0.32546 C 0.80174 0.32222 0.79827 0.32083 0.79636 0.31759 C 0.79462 0.31458 0.7941 0.30995 0.79167 0.30787 C 0.78438 0.30185 0.7783 0.29675 0.77014 0.29375 C 0.75782 0.29444 0.74532 0.29305 0.73334 0.29675 C 0.72865 0.29814 0.72552 0.3037 0.72136 0.30648 L 0.82257 0.28726 " pathEditMode="relative" ptsTypes="ffffffffffffffffffffffffffffffffffffffffffffffffffffffffffffffffffffffffffffff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886 -0.00811 0.01875 -0.00301 0.02848 0 C 0.0382 0.00648 0.04757 0.01481 0.05591 0.02384 C 0.05851 0.02662 0.06042 0.03055 0.06302 0.03333 C 0.07396 0.04421 0.0698 0.03912 0.07622 0.04768 C 0.07813 0.05578 0.08108 0.06064 0.08559 0.06666 C 0.08872 0.07893 0.0908 0.07662 0.09514 0.08726 C 0.10087 0.10092 0.10764 0.1155 0.11424 0.1287 C 0.1165 0.14027 0.12084 0.15277 0.125 0.16342 C 0.12726 0.17569 0.13143 0.18796 0.13455 0.2 C 0.13698 0.225 0.14063 0.24976 0.14393 0.27453 C 0.14809 0.30486 0.14862 0.3368 0.16181 0.36342 C 0.1665 0.38449 0.17535 0.40069 0.18681 0.41597 C 0.18959 0.41967 0.1915 0.42523 0.19514 0.42708 C 0.21546 0.43726 0.21997 0.43935 0.24028 0.44282 C 0.26615 0.44097 0.29445 0.44097 0.32014 0.43333 C 0.33004 0.43032 0.3375 0.42453 0.34514 0.41597 C 0.34862 0.41203 0.35591 0.40486 0.35591 0.40486 C 0.36233 0.39212 0.37153 0.38148 0.37726 0.36828 C 0.38125 0.35902 0.38264 0.35324 0.38802 0.34606 C 0.39671 0.3155 0.40504 0.28495 0.41302 0.25393 C 0.4158 0.22893 0.41337 0.23865 0.41789 0.22384 C 0.4191 0.19884 0.41875 0.1743 0.41667 0.1493 C 0.41702 0.13773 0.41684 0.12592 0.41789 0.11435 C 0.41893 0.10347 0.42796 0.1 0.43438 0.09675 C 0.44757 0.0905 0.46025 0.08703 0.47379 0.08263 C 0.48577 0.0831 0.49775 0.0824 0.50955 0.08425 C 0.51146 0.08449 0.5125 0.08773 0.51424 0.08888 C 0.52101 0.09398 0.52848 0.1 0.53559 0.10486 C 0.53837 0.1037 0.5408 0.10138 0.54393 0.10162 C 0.54514 0.10185 0.55313 0.10949 0.55469 0.11111 C 0.56094 0.11851 0.56424 0.12939 0.56893 0.13819 C 0.56997 0.14004 0.57136 0.14097 0.57257 0.14282 C 0.57431 0.14583 0.57552 0.14907 0.57709 0.15231 C 0.58143 0.17523 0.59098 0.19629 0.59636 0.21898 C 0.60052 0.23634 0.60243 0.25532 0.60469 0.27314 C 0.60417 0.30277 0.60764 0.37453 0.5915 0.40486 C 0.5875 0.43078 0.57448 0.45347 0.56181 0.47314 C 0.55782 0.47916 0.55573 0.48842 0.55105 0.49375 C 0.54931 0.49583 0.54688 0.49652 0.54497 0.49837 C 0.53594 0.50787 0.52865 0.51666 0.51667 0.51898 C 0.50261 0.53032 0.5125 0.52453 0.48212 0.5206 C 0.47535 0.51967 0.46181 0.51759 0.46181 0.51759 C 0.44723 0.51087 0.43195 0.50879 0.41667 0.50648 C 0.41302 0.50601 0.40591 0.50486 0.40591 0.50486 C 0.38802 0.49861 0.36962 0.4949 0.35122 0.49212 C 0.3323 0.48564 0.31302 0.48796 0.29393 0.49212 C 0.28299 0.4993 0.28802 0.49722 0.27969 0.5 C 0.2724 0.50671 0.27796 0.50185 0.26424 0.51111 C 0.26268 0.51226 0.25938 0.51435 0.25938 0.51435 C 0.25521 0.52546 0.2507 0.5375 0.24393 0.54606 C 0.24063 0.5662 0.24098 0.5831 0.24393 0.60486 C 0.24427 0.60833 0.25035 0.62106 0.25226 0.62546 C 0.26007 0.64421 0.24514 0.6125 0.26302 0.64282 C 0.27257 0.65925 0.28542 0.67893 0.30122 0.68425 C 0.32032 0.703 0.31181 0.6993 0.32379 0.70324 C 0.32778 0.70601 0.33108 0.7118 0.33559 0.71273 C 0.33941 0.71342 0.35278 0.70625 0.35834 0.70486 C 0.37605 0.69282 0.3948 0.68356 0.41302 0.67314 C 0.42414 0.66666 0.43316 0.65925 0.44514 0.65555 C 0.46389 0.64004 0.48073 0.62037 0.49862 0.60324 C 0.51146 0.59097 0.52882 0.56828 0.54393 0.56203 C 0.55643 0.54537 0.58282 0.54166 0.59879 0.53009 C 0.61164 0.5206 0.62362 0.51388 0.63802 0.50648 C 0.64098 0.50486 0.64341 0.50185 0.64636 0.5 C 0.64983 0.49768 0.65348 0.49537 0.65712 0.49375 C 0.67344 0.48611 0.69046 0.47592 0.70712 0.4699 C 0.72032 0.46504 0.73716 0.46273 0.75 0.46041 C 0.76441 0.45393 0.77882 0.44791 0.79167 0.43657 C 0.79497 0.43055 0.79914 0.42824 0.80226 0.42222 C 0.80539 0.41643 0.80452 0.41435 0.80712 0.40787 C 0.81077 0.39907 0.8125 0.39652 0.81424 0.38726 C 0.81372 0.37453 0.81511 0.36134 0.81181 0.3493 C 0.81112 0.34699 0.80417 0.32685 0.80348 0.32546 C 0.80174 0.32222 0.79827 0.32083 0.79636 0.31759 C 0.79462 0.31458 0.7941 0.30995 0.79167 0.30787 C 0.78438 0.30185 0.7783 0.29675 0.77014 0.29375 C 0.75782 0.29444 0.74532 0.29305 0.73334 0.29675 C 0.72865 0.29814 0.72552 0.3037 0.72136 0.30648 L 0.82257 0.28726 " pathEditMode="relative" ptsTypes="ffffffffffffffffffffffffffffffffffffffffffffffffffffffffffffffffffffffffffffffAA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886 -0.00811 0.01875 -0.00301 0.02848 0 C 0.0382 0.00648 0.04757 0.01481 0.05591 0.02384 C 0.05851 0.02662 0.06042 0.03055 0.06302 0.03333 C 0.07396 0.04421 0.0698 0.03912 0.07622 0.04768 C 0.07813 0.05578 0.08108 0.06064 0.08559 0.06666 C 0.08872 0.07893 0.0908 0.07662 0.09514 0.08726 C 0.10087 0.10092 0.10764 0.1155 0.11424 0.1287 C 0.1165 0.14027 0.12084 0.15277 0.125 0.16342 C 0.12726 0.17569 0.13143 0.18796 0.13455 0.2 C 0.13698 0.225 0.14063 0.24976 0.14393 0.27453 C 0.14809 0.30486 0.14862 0.3368 0.16181 0.36342 C 0.1665 0.38449 0.17535 0.40069 0.18681 0.41597 C 0.18959 0.41967 0.1915 0.42523 0.19514 0.42708 C 0.21546 0.43726 0.21997 0.43935 0.24028 0.44282 C 0.26615 0.44097 0.29445 0.44097 0.32014 0.43333 C 0.33004 0.43032 0.3375 0.42453 0.34514 0.41597 C 0.34862 0.41203 0.35591 0.40486 0.35591 0.40486 C 0.36233 0.39212 0.37153 0.38148 0.37726 0.36828 C 0.38125 0.35902 0.38264 0.35324 0.38802 0.34606 C 0.39671 0.3155 0.40504 0.28495 0.41302 0.25393 C 0.4158 0.22893 0.41337 0.23865 0.41789 0.22384 C 0.4191 0.19884 0.41875 0.1743 0.41667 0.1493 C 0.41702 0.13773 0.41684 0.12592 0.41789 0.11435 C 0.41893 0.10347 0.42796 0.1 0.43438 0.09675 C 0.44757 0.0905 0.46025 0.08703 0.47379 0.08263 C 0.48577 0.0831 0.49775 0.0824 0.50955 0.08425 C 0.51146 0.08449 0.5125 0.08773 0.51424 0.08888 C 0.52101 0.09398 0.52848 0.1 0.53559 0.10486 C 0.53837 0.1037 0.5408 0.10138 0.54393 0.10162 C 0.54514 0.10185 0.55313 0.10949 0.55469 0.11111 C 0.56094 0.11851 0.56424 0.12939 0.56893 0.13819 C 0.56997 0.14004 0.57136 0.14097 0.57257 0.14282 C 0.57431 0.14583 0.57552 0.14907 0.57709 0.15231 C 0.58143 0.17523 0.59098 0.19629 0.59636 0.21898 C 0.60052 0.23634 0.60243 0.25532 0.60469 0.27314 C 0.60417 0.30277 0.60764 0.37453 0.5915 0.40486 C 0.5875 0.43078 0.57448 0.45347 0.56181 0.47314 C 0.55782 0.47916 0.55573 0.48842 0.55105 0.49375 C 0.54931 0.49583 0.54688 0.49652 0.54497 0.49837 C 0.53594 0.50787 0.52865 0.51666 0.51667 0.51898 C 0.50261 0.53032 0.5125 0.52453 0.48212 0.5206 C 0.47535 0.51967 0.46181 0.51759 0.46181 0.51759 C 0.44723 0.51087 0.43195 0.50879 0.41667 0.50648 C 0.41302 0.50601 0.40591 0.50486 0.40591 0.50486 C 0.38802 0.49861 0.36962 0.4949 0.35122 0.49212 C 0.3323 0.48564 0.31302 0.48796 0.29393 0.49212 C 0.28299 0.4993 0.28802 0.49722 0.27969 0.5 C 0.2724 0.50671 0.27796 0.50185 0.26424 0.51111 C 0.26268 0.51226 0.25938 0.51435 0.25938 0.51435 C 0.25521 0.52546 0.2507 0.5375 0.24393 0.54606 C 0.24063 0.5662 0.24098 0.5831 0.24393 0.60486 C 0.24427 0.60833 0.25035 0.62106 0.25226 0.62546 C 0.26007 0.64421 0.24514 0.6125 0.26302 0.64282 C 0.27257 0.65925 0.28542 0.67893 0.30122 0.68425 C 0.32032 0.703 0.31181 0.6993 0.32379 0.70324 C 0.32778 0.70601 0.33108 0.7118 0.33559 0.71273 C 0.33941 0.71342 0.35278 0.70625 0.35834 0.70486 C 0.37605 0.69282 0.3948 0.68356 0.41302 0.67314 C 0.42414 0.66666 0.43316 0.65925 0.44514 0.65555 C 0.46389 0.64004 0.48073 0.62037 0.49862 0.60324 C 0.51146 0.59097 0.52882 0.56828 0.54393 0.56203 C 0.55643 0.54537 0.58282 0.54166 0.59879 0.53009 C 0.61164 0.5206 0.62362 0.51388 0.63802 0.50648 C 0.64098 0.50486 0.64341 0.50185 0.64636 0.5 C 0.64983 0.49768 0.65348 0.49537 0.65712 0.49375 C 0.67344 0.48611 0.69046 0.47592 0.70712 0.4699 C 0.72032 0.46504 0.73716 0.46273 0.75 0.46041 C 0.76441 0.45393 0.77882 0.44791 0.79167 0.43657 C 0.79497 0.43055 0.79914 0.42824 0.80226 0.42222 C 0.80539 0.41643 0.80452 0.41435 0.80712 0.40787 C 0.81077 0.39907 0.8125 0.39652 0.81424 0.38726 C 0.81372 0.37453 0.81511 0.36134 0.81181 0.3493 C 0.81112 0.34699 0.80417 0.32685 0.80348 0.32546 C 0.80174 0.32222 0.79827 0.32083 0.79636 0.31759 C 0.79462 0.31458 0.7941 0.30995 0.79167 0.30787 C 0.78438 0.30185 0.7783 0.29675 0.77014 0.29375 C 0.75782 0.29444 0.74532 0.29305 0.73334 0.29675 C 0.72865 0.29814 0.72552 0.3037 0.72136 0.30648 L 0.82257 0.28726 " pathEditMode="relative" ptsTypes="ffffffffffffffffffffffffffffffffffffffffffffffffffffffffffffffffffffffffffffffAA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 Sidra de trabanco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smtClean="0"/>
              <a:t>Precio: </a:t>
            </a:r>
            <a:r>
              <a:rPr lang="es-ES" dirty="0" smtClean="0"/>
              <a:t>2 </a:t>
            </a:r>
            <a:r>
              <a:rPr lang="es-ES" dirty="0" smtClean="0"/>
              <a:t>€</a:t>
            </a:r>
          </a:p>
          <a:p>
            <a:r>
              <a:rPr lang="es-ES" dirty="0" smtClean="0"/>
              <a:t>Peso:1kg</a:t>
            </a:r>
          </a:p>
          <a:p>
            <a:r>
              <a:rPr lang="es-ES" dirty="0" smtClean="0"/>
              <a:t>Contenido: zumo fermentado de manzana</a:t>
            </a:r>
          </a:p>
          <a:p>
            <a:r>
              <a:rPr lang="es-ES" dirty="0" err="1" smtClean="0"/>
              <a:t>Ref</a:t>
            </a:r>
            <a:r>
              <a:rPr lang="es-ES" dirty="0" smtClean="0"/>
              <a:t>: 09</a:t>
            </a:r>
            <a:endParaRPr lang="es-E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47909" y="1722438"/>
            <a:ext cx="208167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Galletas de mantequilla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s-ES" sz="2400" dirty="0" smtClean="0"/>
              <a:t>Precio: </a:t>
            </a:r>
            <a:r>
              <a:rPr lang="es-ES" sz="2400" dirty="0" smtClean="0"/>
              <a:t>4 </a:t>
            </a:r>
            <a:r>
              <a:rPr lang="es-ES" sz="2400" dirty="0" smtClean="0"/>
              <a:t>€</a:t>
            </a:r>
          </a:p>
          <a:p>
            <a:pPr>
              <a:buNone/>
            </a:pPr>
            <a:r>
              <a:rPr lang="es-ES" sz="2400" dirty="0" smtClean="0"/>
              <a:t>Peso:  3oo gr</a:t>
            </a:r>
          </a:p>
          <a:p>
            <a:pPr>
              <a:buNone/>
            </a:pPr>
            <a:r>
              <a:rPr lang="es-ES" sz="2400" dirty="0" smtClean="0"/>
              <a:t>Composición:       Harina de trigo, al 75% de tracción, </a:t>
            </a:r>
            <a:r>
              <a:rPr lang="es-ES" sz="2400" i="1" dirty="0" smtClean="0"/>
              <a:t>huevos</a:t>
            </a:r>
            <a:r>
              <a:rPr lang="es-ES" sz="2400" dirty="0" smtClean="0"/>
              <a:t>, azúcar de caña integral, mantequilla, bicarbonato sádico y sal marina </a:t>
            </a:r>
          </a:p>
          <a:p>
            <a:pPr>
              <a:buNone/>
            </a:pPr>
            <a:r>
              <a:rPr lang="es-ES" sz="2400" dirty="0" err="1" smtClean="0"/>
              <a:t>Ref</a:t>
            </a:r>
            <a:r>
              <a:rPr lang="es-ES" sz="2400" dirty="0" smtClean="0"/>
              <a:t>: 01</a:t>
            </a:r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1785926"/>
            <a:ext cx="357190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1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9" dur="1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1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1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1" dur="1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1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1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2" dur="1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3" dur="1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1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       MERMELADA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smtClean="0"/>
              <a:t>Precio: </a:t>
            </a:r>
            <a:r>
              <a:rPr lang="es-ES" dirty="0" smtClean="0"/>
              <a:t>3€</a:t>
            </a:r>
            <a:endParaRPr lang="es-ES" dirty="0" smtClean="0"/>
          </a:p>
          <a:p>
            <a:r>
              <a:rPr lang="es-ES" dirty="0" smtClean="0"/>
              <a:t>Peso: 350 gr</a:t>
            </a:r>
          </a:p>
          <a:p>
            <a:r>
              <a:rPr lang="es-ES" dirty="0" err="1" smtClean="0"/>
              <a:t>Composicion</a:t>
            </a:r>
            <a:r>
              <a:rPr lang="es-ES" dirty="0" smtClean="0"/>
              <a:t>: : Arándanos, azúcar de caña ecológica (80 gr. De fruta  por cada 100 gr. De mermelada. 45 </a:t>
            </a:r>
            <a:r>
              <a:rPr lang="es-ES" dirty="0" err="1" smtClean="0"/>
              <a:t>brix</a:t>
            </a:r>
            <a:r>
              <a:rPr lang="es-ES" dirty="0" smtClean="0"/>
              <a:t>)</a:t>
            </a:r>
          </a:p>
          <a:p>
            <a:r>
              <a:rPr lang="es-ES" dirty="0" err="1" smtClean="0"/>
              <a:t>Ref</a:t>
            </a:r>
            <a:r>
              <a:rPr lang="es-ES" dirty="0" smtClean="0"/>
              <a:t> : 02</a:t>
            </a:r>
            <a:endParaRPr lang="es-E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1643050"/>
            <a:ext cx="3933856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Tapón escanciador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smtClean="0"/>
              <a:t>Precio: </a:t>
            </a:r>
            <a:r>
              <a:rPr lang="es-ES" dirty="0" smtClean="0"/>
              <a:t>0,40</a:t>
            </a:r>
            <a:r>
              <a:rPr lang="es-ES" dirty="0" smtClean="0"/>
              <a:t>€</a:t>
            </a:r>
            <a:endParaRPr lang="es-ES" dirty="0" smtClean="0"/>
          </a:p>
          <a:p>
            <a:r>
              <a:rPr lang="es-ES" dirty="0" smtClean="0"/>
              <a:t>Peso : </a:t>
            </a:r>
            <a:r>
              <a:rPr lang="es-ES" dirty="0" smtClean="0"/>
              <a:t>0,2</a:t>
            </a:r>
            <a:r>
              <a:rPr lang="es-ES" dirty="0" smtClean="0"/>
              <a:t>g</a:t>
            </a:r>
            <a:endParaRPr lang="es-ES" dirty="0" smtClean="0"/>
          </a:p>
          <a:p>
            <a:r>
              <a:rPr lang="es-ES" dirty="0" smtClean="0"/>
              <a:t>Componentes: </a:t>
            </a:r>
            <a:r>
              <a:rPr lang="es-ES" dirty="0" err="1" smtClean="0"/>
              <a:t>plastico</a:t>
            </a:r>
            <a:r>
              <a:rPr lang="es-ES" dirty="0" smtClean="0"/>
              <a:t>( sirve para escanciar sidra)</a:t>
            </a:r>
          </a:p>
          <a:p>
            <a:r>
              <a:rPr lang="es-ES" dirty="0" smtClean="0"/>
              <a:t>Ref:03</a:t>
            </a:r>
            <a:endParaRPr lang="es-ES" dirty="0"/>
          </a:p>
        </p:txBody>
      </p:sp>
      <p:pic>
        <p:nvPicPr>
          <p:cNvPr id="1026" name="Picture 2" descr="C:\Users\alumno\Desktop\GetAttachment.aspx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928802"/>
            <a:ext cx="4038600" cy="4071966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3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4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20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1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27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8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8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6" dur="1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8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0" dur="1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8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4" dur="1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8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8" dur="1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    Pate de Oricios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smtClean="0"/>
              <a:t>Precio:3 </a:t>
            </a:r>
            <a:r>
              <a:rPr lang="es-ES" dirty="0" smtClean="0"/>
              <a:t>€</a:t>
            </a:r>
          </a:p>
          <a:p>
            <a:r>
              <a:rPr lang="es-ES" dirty="0" smtClean="0"/>
              <a:t>Composición: huevas de oricio de mar, sal, merluza, margarina vegetal, huevos, leche</a:t>
            </a:r>
          </a:p>
          <a:p>
            <a:r>
              <a:rPr lang="es-ES" dirty="0" smtClean="0"/>
              <a:t>Peso: 100g</a:t>
            </a:r>
          </a:p>
          <a:p>
            <a:r>
              <a:rPr lang="es-ES" dirty="0" smtClean="0"/>
              <a:t>Ref:04</a:t>
            </a:r>
          </a:p>
        </p:txBody>
      </p:sp>
      <p:pic>
        <p:nvPicPr>
          <p:cNvPr id="5" name="4 Marcador de contenido" descr="GetAttachment.aspx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86314" y="1785926"/>
            <a:ext cx="3810000" cy="4500594"/>
          </a:xfr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Morcilla </a:t>
            </a:r>
            <a:r>
              <a:rPr lang="es-ES" dirty="0" err="1" smtClean="0"/>
              <a:t>Matachana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28596" y="1857364"/>
            <a:ext cx="4038600" cy="4525963"/>
          </a:xfrm>
        </p:spPr>
        <p:txBody>
          <a:bodyPr/>
          <a:lstStyle/>
          <a:p>
            <a:r>
              <a:rPr lang="es-ES" dirty="0" smtClean="0"/>
              <a:t>Precio: 4€</a:t>
            </a:r>
          </a:p>
          <a:p>
            <a:r>
              <a:rPr lang="es-ES" dirty="0" smtClean="0"/>
              <a:t>Peso: 365g</a:t>
            </a:r>
          </a:p>
          <a:p>
            <a:r>
              <a:rPr lang="es-ES" dirty="0" smtClean="0"/>
              <a:t>Composición: tocino de cerdo, cebolla, sangre, pimentón, sal, </a:t>
            </a:r>
            <a:r>
              <a:rPr lang="es-ES" dirty="0" err="1" smtClean="0"/>
              <a:t>proteina</a:t>
            </a:r>
            <a:r>
              <a:rPr lang="es-ES" dirty="0" smtClean="0"/>
              <a:t> de soja y tripa natural</a:t>
            </a:r>
          </a:p>
          <a:p>
            <a:r>
              <a:rPr lang="es-ES" dirty="0" err="1" smtClean="0"/>
              <a:t>Ref</a:t>
            </a:r>
            <a:r>
              <a:rPr lang="es-ES" dirty="0" smtClean="0"/>
              <a:t>: 05</a:t>
            </a:r>
            <a:endParaRPr lang="es-ES" dirty="0"/>
          </a:p>
        </p:txBody>
      </p:sp>
      <p:pic>
        <p:nvPicPr>
          <p:cNvPr id="6" name="5 Marcador de contenido" descr="GetAttachment.aspx (4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857364"/>
            <a:ext cx="4038600" cy="4357718"/>
          </a:xfr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Queso Cabrales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smtClean="0"/>
              <a:t>Precio : 3.50€</a:t>
            </a:r>
          </a:p>
          <a:p>
            <a:r>
              <a:rPr lang="es-ES" dirty="0" smtClean="0"/>
              <a:t>Composición: nata, caldo de pollo, queso cabrales, mantequilla, </a:t>
            </a:r>
            <a:r>
              <a:rPr lang="es-ES" dirty="0" err="1" smtClean="0"/>
              <a:t>azucar</a:t>
            </a:r>
            <a:r>
              <a:rPr lang="es-ES" dirty="0" smtClean="0"/>
              <a:t>, sal.</a:t>
            </a:r>
          </a:p>
          <a:p>
            <a:r>
              <a:rPr lang="es-ES" dirty="0" smtClean="0"/>
              <a:t>Peso: 185g</a:t>
            </a:r>
          </a:p>
          <a:p>
            <a:r>
              <a:rPr lang="es-ES" dirty="0" smtClean="0"/>
              <a:t>Ref:06</a:t>
            </a:r>
            <a:endParaRPr lang="es-ES" dirty="0"/>
          </a:p>
        </p:txBody>
      </p:sp>
      <p:pic>
        <p:nvPicPr>
          <p:cNvPr id="6" name="5 Marcador de contenido" descr="GetAttachment.aspx (2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57737" y="1714488"/>
            <a:ext cx="3819525" cy="4572032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4191 -0.13334 C -0.4007 -0.08472 -0.38212 -0.03588 -0.3441 -0.04931 C -0.30608 -0.06273 -0.22171 -0.24422 -0.19063 -0.21435 C -0.15955 -0.18449 -0.18785 0.10972 -0.1573 0.13009 C -0.12674 0.15046 -0.0323 -0.0676 -0.0073 -0.09213 C 0.0177 -0.11667 -0.00903 -0.05602 -0.0073 -0.0176 C -0.00556 0.02083 0.00225 0.13495 0.00347 0.13796 C 0.00468 0.14097 0.00225 0.07037 1.38889E-6 3.33333E-6 " pathEditMode="relative" ptsTypes="aaaaaaaA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         Miel Rio Aller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smtClean="0"/>
              <a:t>Precio: </a:t>
            </a:r>
            <a:r>
              <a:rPr lang="es-ES" dirty="0" smtClean="0"/>
              <a:t>5€</a:t>
            </a:r>
            <a:endParaRPr lang="es-ES" dirty="0" smtClean="0"/>
          </a:p>
          <a:p>
            <a:r>
              <a:rPr lang="es-ES" dirty="0" smtClean="0"/>
              <a:t>Peso: 1kg</a:t>
            </a:r>
          </a:p>
          <a:p>
            <a:r>
              <a:rPr lang="es-ES" dirty="0" err="1" smtClean="0"/>
              <a:t>Composicio</a:t>
            </a:r>
            <a:r>
              <a:rPr lang="es-ES" dirty="0" smtClean="0"/>
              <a:t>: artesanalmente</a:t>
            </a:r>
          </a:p>
          <a:p>
            <a:r>
              <a:rPr lang="es-ES" dirty="0" smtClean="0"/>
              <a:t>Ref:07</a:t>
            </a:r>
            <a:endParaRPr lang="es-ES" dirty="0"/>
          </a:p>
        </p:txBody>
      </p:sp>
      <p:pic>
        <p:nvPicPr>
          <p:cNvPr id="5" name="4 Marcador de contenido" descr="GetAttachment.aspx (3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05400" y="1866106"/>
            <a:ext cx="3124200" cy="4348976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     Vaso de sidra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smtClean="0"/>
              <a:t>Precio :1€</a:t>
            </a:r>
          </a:p>
          <a:p>
            <a:r>
              <a:rPr lang="es-ES" dirty="0" smtClean="0"/>
              <a:t>Peso:</a:t>
            </a:r>
          </a:p>
          <a:p>
            <a:r>
              <a:rPr lang="es-ES" dirty="0" smtClean="0"/>
              <a:t>Composición: vidrio,</a:t>
            </a:r>
          </a:p>
          <a:p>
            <a:r>
              <a:rPr lang="es-ES" dirty="0" smtClean="0"/>
              <a:t>También los tenemos con otros dibujos.</a:t>
            </a:r>
          </a:p>
          <a:p>
            <a:r>
              <a:rPr lang="es-ES" dirty="0" err="1" smtClean="0"/>
              <a:t>Ref</a:t>
            </a:r>
            <a:r>
              <a:rPr lang="es-ES" dirty="0" smtClean="0"/>
              <a:t>: 08</a:t>
            </a:r>
          </a:p>
          <a:p>
            <a:endParaRPr lang="es-ES" dirty="0" smtClean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 descr="C:\Users\alumno\Desktop\sidraaaaa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714488"/>
            <a:ext cx="3929090" cy="4500594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91</TotalTime>
  <Words>251</Words>
  <Application>Microsoft Office PowerPoint</Application>
  <PresentationFormat>Presentación en pantalla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Brío</vt:lpstr>
      <vt:lpstr>CATALOGO</vt:lpstr>
      <vt:lpstr>Galletas de mantequilla</vt:lpstr>
      <vt:lpstr>                MERMELADA</vt:lpstr>
      <vt:lpstr>      Tapón escanciador</vt:lpstr>
      <vt:lpstr>             Pate de Oricios</vt:lpstr>
      <vt:lpstr>        Morcilla Matachana</vt:lpstr>
      <vt:lpstr>         Queso Cabrales</vt:lpstr>
      <vt:lpstr>                  Miel Rio Aller</vt:lpstr>
      <vt:lpstr>              Vaso de sidra</vt:lpstr>
      <vt:lpstr>          Sidra de trabanco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alumno</dc:creator>
  <cp:lastModifiedBy>alumno</cp:lastModifiedBy>
  <cp:revision>11</cp:revision>
  <dcterms:created xsi:type="dcterms:W3CDTF">2010-03-09T09:39:42Z</dcterms:created>
  <dcterms:modified xsi:type="dcterms:W3CDTF">2010-03-15T11:22:30Z</dcterms:modified>
</cp:coreProperties>
</file>